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32"/>
  </p:notes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907588" cy="6858000"/>
  <p:notesSz cx="6796088" cy="9928225"/>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037BE-DA92-194C-342F-4FE2FF7D10BE}" v="259" dt="2022-09-30T14:02:13.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960" y="19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a:extLst>
              <a:ext uri="{FF2B5EF4-FFF2-40B4-BE49-F238E27FC236}">
                <a16:creationId xmlns:a16="http://schemas.microsoft.com/office/drawing/2014/main" id="{C70B3371-99D8-B149-655C-9A7033C2DDCE}"/>
              </a:ext>
            </a:extLst>
          </p:cNvPr>
          <p:cNvSpPr>
            <a:spLocks noChangeArrowheads="1"/>
          </p:cNvSpPr>
          <p:nvPr/>
        </p:nvSpPr>
        <p:spPr bwMode="auto">
          <a:xfrm>
            <a:off x="0" y="0"/>
            <a:ext cx="6796088"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3" name="AutoShape 2">
            <a:extLst>
              <a:ext uri="{FF2B5EF4-FFF2-40B4-BE49-F238E27FC236}">
                <a16:creationId xmlns:a16="http://schemas.microsoft.com/office/drawing/2014/main" id="{9A89EC6B-F104-8823-A895-9EF5D5BA0607}"/>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4" name="AutoShape 3">
            <a:extLst>
              <a:ext uri="{FF2B5EF4-FFF2-40B4-BE49-F238E27FC236}">
                <a16:creationId xmlns:a16="http://schemas.microsoft.com/office/drawing/2014/main" id="{EBF67972-9448-F7D8-E6C3-8BAD964BE29C}"/>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5" name="AutoShape 4">
            <a:extLst>
              <a:ext uri="{FF2B5EF4-FFF2-40B4-BE49-F238E27FC236}">
                <a16:creationId xmlns:a16="http://schemas.microsoft.com/office/drawing/2014/main" id="{FDC3C11F-C8DF-E5BE-961E-217C1C943C32}"/>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6" name="AutoShape 5">
            <a:extLst>
              <a:ext uri="{FF2B5EF4-FFF2-40B4-BE49-F238E27FC236}">
                <a16:creationId xmlns:a16="http://schemas.microsoft.com/office/drawing/2014/main" id="{908CC638-2363-58D8-B01B-AA960BE7F9DA}"/>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7" name="AutoShape 6">
            <a:extLst>
              <a:ext uri="{FF2B5EF4-FFF2-40B4-BE49-F238E27FC236}">
                <a16:creationId xmlns:a16="http://schemas.microsoft.com/office/drawing/2014/main" id="{19B3BAD9-FC76-4597-2183-F1CA7B81F601}"/>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8" name="AutoShape 7">
            <a:extLst>
              <a:ext uri="{FF2B5EF4-FFF2-40B4-BE49-F238E27FC236}">
                <a16:creationId xmlns:a16="http://schemas.microsoft.com/office/drawing/2014/main" id="{02E3EA27-4897-B5A7-0918-61FF450857CC}"/>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29" name="AutoShape 8">
            <a:extLst>
              <a:ext uri="{FF2B5EF4-FFF2-40B4-BE49-F238E27FC236}">
                <a16:creationId xmlns:a16="http://schemas.microsoft.com/office/drawing/2014/main" id="{DA4F2243-C449-BC48-74EF-27B77AB9C0A3}"/>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30" name="AutoShape 9">
            <a:extLst>
              <a:ext uri="{FF2B5EF4-FFF2-40B4-BE49-F238E27FC236}">
                <a16:creationId xmlns:a16="http://schemas.microsoft.com/office/drawing/2014/main" id="{94CAD230-CC87-0B5D-4422-ACC30B17BB8E}"/>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31" name="AutoShape 10">
            <a:extLst>
              <a:ext uri="{FF2B5EF4-FFF2-40B4-BE49-F238E27FC236}">
                <a16:creationId xmlns:a16="http://schemas.microsoft.com/office/drawing/2014/main" id="{F549E91C-FE12-2B4F-17F3-8DF580C8100B}"/>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32" name="AutoShape 11">
            <a:extLst>
              <a:ext uri="{FF2B5EF4-FFF2-40B4-BE49-F238E27FC236}">
                <a16:creationId xmlns:a16="http://schemas.microsoft.com/office/drawing/2014/main" id="{FDC502F4-22C6-B56F-CA7D-FBB911CEB591}"/>
              </a:ext>
            </a:extLst>
          </p:cNvPr>
          <p:cNvSpPr>
            <a:spLocks noChangeArrowheads="1"/>
          </p:cNvSpPr>
          <p:nvPr/>
        </p:nvSpPr>
        <p:spPr bwMode="auto">
          <a:xfrm>
            <a:off x="0"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33" name="Rectangle 12">
            <a:extLst>
              <a:ext uri="{FF2B5EF4-FFF2-40B4-BE49-F238E27FC236}">
                <a16:creationId xmlns:a16="http://schemas.microsoft.com/office/drawing/2014/main" id="{44677EA7-6338-5A47-7332-94245971A5A3}"/>
              </a:ext>
            </a:extLst>
          </p:cNvPr>
          <p:cNvSpPr>
            <a:spLocks noGrp="1" noRot="1" noChangeAspect="1" noChangeArrowheads="1"/>
          </p:cNvSpPr>
          <p:nvPr>
            <p:ph type="sldImg"/>
          </p:nvPr>
        </p:nvSpPr>
        <p:spPr bwMode="auto">
          <a:xfrm>
            <a:off x="608013" y="882650"/>
            <a:ext cx="6256337" cy="433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3">
            <a:extLst>
              <a:ext uri="{FF2B5EF4-FFF2-40B4-BE49-F238E27FC236}">
                <a16:creationId xmlns:a16="http://schemas.microsoft.com/office/drawing/2014/main" id="{AA8CE12B-5302-17AB-8427-12CA1E18193B}"/>
              </a:ext>
            </a:extLst>
          </p:cNvPr>
          <p:cNvSpPr>
            <a:spLocks noGrp="1" noChangeArrowheads="1"/>
          </p:cNvSpPr>
          <p:nvPr>
            <p:ph type="body"/>
          </p:nvPr>
        </p:nvSpPr>
        <p:spPr bwMode="auto">
          <a:xfrm>
            <a:off x="749300" y="5513388"/>
            <a:ext cx="5975350" cy="52038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5135" name="Text Box 14">
            <a:extLst>
              <a:ext uri="{FF2B5EF4-FFF2-40B4-BE49-F238E27FC236}">
                <a16:creationId xmlns:a16="http://schemas.microsoft.com/office/drawing/2014/main" id="{414322D0-E32A-1FE4-D5CB-19D8A86F1335}"/>
              </a:ext>
            </a:extLst>
          </p:cNvPr>
          <p:cNvSpPr txBox="1">
            <a:spLocks noChangeArrowheads="1"/>
          </p:cNvSpPr>
          <p:nvPr/>
        </p:nvSpPr>
        <p:spPr bwMode="auto">
          <a:xfrm>
            <a:off x="0" y="0"/>
            <a:ext cx="324802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36" name="Text Box 15">
            <a:extLst>
              <a:ext uri="{FF2B5EF4-FFF2-40B4-BE49-F238E27FC236}">
                <a16:creationId xmlns:a16="http://schemas.microsoft.com/office/drawing/2014/main" id="{21DA8FB1-005A-E5B0-867E-51A479453931}"/>
              </a:ext>
            </a:extLst>
          </p:cNvPr>
          <p:cNvSpPr txBox="1">
            <a:spLocks noChangeArrowheads="1"/>
          </p:cNvSpPr>
          <p:nvPr/>
        </p:nvSpPr>
        <p:spPr bwMode="auto">
          <a:xfrm>
            <a:off x="4240213" y="0"/>
            <a:ext cx="3248025"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137" name="Text Box 16">
            <a:extLst>
              <a:ext uri="{FF2B5EF4-FFF2-40B4-BE49-F238E27FC236}">
                <a16:creationId xmlns:a16="http://schemas.microsoft.com/office/drawing/2014/main" id="{EA4B5679-3490-B91A-F250-D74F1287F9AA}"/>
              </a:ext>
            </a:extLst>
          </p:cNvPr>
          <p:cNvSpPr txBox="1">
            <a:spLocks noChangeArrowheads="1"/>
          </p:cNvSpPr>
          <p:nvPr/>
        </p:nvSpPr>
        <p:spPr bwMode="auto">
          <a:xfrm>
            <a:off x="0"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 name="Rectangle 17">
            <a:extLst>
              <a:ext uri="{FF2B5EF4-FFF2-40B4-BE49-F238E27FC236}">
                <a16:creationId xmlns:a16="http://schemas.microsoft.com/office/drawing/2014/main" id="{994C91FA-505C-521C-5BEA-24283DB9EA39}"/>
              </a:ext>
            </a:extLst>
          </p:cNvPr>
          <p:cNvSpPr>
            <a:spLocks noGrp="1" noChangeArrowheads="1"/>
          </p:cNvSpPr>
          <p:nvPr>
            <p:ph type="sldNum"/>
          </p:nvPr>
        </p:nvSpPr>
        <p:spPr bwMode="auto">
          <a:xfrm>
            <a:off x="4240213" y="11028363"/>
            <a:ext cx="3233737" cy="560387"/>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723900" algn="l"/>
                <a:tab pos="1447800" algn="l"/>
                <a:tab pos="2171700" algn="l"/>
                <a:tab pos="2895600" algn="l"/>
              </a:tabLst>
              <a:defRPr sz="1400" smtClean="0">
                <a:solidFill>
                  <a:srgbClr val="000000"/>
                </a:solidFill>
                <a:latin typeface="Times New Roman" panose="02020603050405020304" pitchFamily="18" charset="0"/>
              </a:defRPr>
            </a:lvl1pPr>
          </a:lstStyle>
          <a:p>
            <a:pPr>
              <a:defRPr/>
            </a:pPr>
            <a:fld id="{B9586DA9-3BDC-4D87-BD7B-0E9F982279F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7">
            <a:extLst>
              <a:ext uri="{FF2B5EF4-FFF2-40B4-BE49-F238E27FC236}">
                <a16:creationId xmlns:a16="http://schemas.microsoft.com/office/drawing/2014/main" id="{90F0A385-C67D-B32A-BA7E-919F6F03C74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C0AB303-437A-4A34-B057-3B23B3340675}" type="slidenum">
              <a:rPr lang="en-GB" altLang="en-US">
                <a:solidFill>
                  <a:srgbClr val="000000"/>
                </a:solidFill>
                <a:latin typeface="Times New Roman" panose="02020603050405020304" pitchFamily="18" charset="0"/>
              </a:rPr>
              <a:pPr>
                <a:lnSpc>
                  <a:spcPct val="95000"/>
                </a:lnSpc>
                <a:buClrTx/>
                <a:buFontTx/>
                <a:buNone/>
              </a:pPr>
              <a:t>1</a:t>
            </a:fld>
            <a:endParaRPr lang="en-GB" altLang="en-US">
              <a:solidFill>
                <a:srgbClr val="000000"/>
              </a:solidFill>
              <a:latin typeface="Times New Roman" panose="02020603050405020304" pitchFamily="18" charset="0"/>
            </a:endParaRPr>
          </a:p>
        </p:txBody>
      </p:sp>
      <p:sp>
        <p:nvSpPr>
          <p:cNvPr id="7171" name="Text Box 1">
            <a:extLst>
              <a:ext uri="{FF2B5EF4-FFF2-40B4-BE49-F238E27FC236}">
                <a16:creationId xmlns:a16="http://schemas.microsoft.com/office/drawing/2014/main" id="{3CDCB2EB-66D2-5546-0E8B-E0952EB33AB4}"/>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32ED1B5-D7DC-4A6D-92EC-86206B087ACF}" type="slidenum">
              <a:rPr lang="en-GB" altLang="en-US" sz="1400">
                <a:solidFill>
                  <a:srgbClr val="000000"/>
                </a:solidFill>
                <a:latin typeface="Times New Roman" panose="02020603050405020304" pitchFamily="18" charset="0"/>
              </a:rPr>
              <a:pPr algn="r" eaLnBrk="1">
                <a:lnSpc>
                  <a:spcPct val="95000"/>
                </a:lnSpc>
                <a:buClrTx/>
                <a:buFontTx/>
                <a:buNone/>
              </a:pPr>
              <a:t>1</a:t>
            </a:fld>
            <a:endParaRPr lang="en-GB" altLang="en-US" sz="1400">
              <a:solidFill>
                <a:srgbClr val="000000"/>
              </a:solidFill>
              <a:latin typeface="Times New Roman" panose="02020603050405020304" pitchFamily="18" charset="0"/>
            </a:endParaRPr>
          </a:p>
        </p:txBody>
      </p:sp>
      <p:sp>
        <p:nvSpPr>
          <p:cNvPr id="7172" name="Text Box 2">
            <a:extLst>
              <a:ext uri="{FF2B5EF4-FFF2-40B4-BE49-F238E27FC236}">
                <a16:creationId xmlns:a16="http://schemas.microsoft.com/office/drawing/2014/main" id="{00EC9E83-3C67-3DF2-B937-809B1B24A46E}"/>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839489C-C5D5-49DA-95A5-930505769A81}" type="slidenum">
              <a:rPr lang="en-GB" altLang="en-US" sz="1400">
                <a:solidFill>
                  <a:srgbClr val="000000"/>
                </a:solidFill>
                <a:latin typeface="Times New Roman" panose="02020603050405020304" pitchFamily="18" charset="0"/>
              </a:rPr>
              <a:pPr algn="r" eaLnBrk="1">
                <a:lnSpc>
                  <a:spcPct val="95000"/>
                </a:lnSpc>
                <a:buClrTx/>
                <a:buFontTx/>
                <a:buNone/>
              </a:pPr>
              <a:t>1</a:t>
            </a:fld>
            <a:endParaRPr lang="en-GB" altLang="en-US" sz="1400">
              <a:solidFill>
                <a:srgbClr val="000000"/>
              </a:solidFill>
              <a:latin typeface="Times New Roman" panose="02020603050405020304" pitchFamily="18" charset="0"/>
            </a:endParaRPr>
          </a:p>
        </p:txBody>
      </p:sp>
      <p:sp>
        <p:nvSpPr>
          <p:cNvPr id="7173" name="Text Box 3">
            <a:extLst>
              <a:ext uri="{FF2B5EF4-FFF2-40B4-BE49-F238E27FC236}">
                <a16:creationId xmlns:a16="http://schemas.microsoft.com/office/drawing/2014/main" id="{3A5C5DE6-8BFA-5AEB-FFCE-6C3069E6233E}"/>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42A2362-245C-4951-B9A3-D7E8CEB48962}" type="slidenum">
              <a:rPr lang="en-GB" altLang="en-US" sz="1400">
                <a:solidFill>
                  <a:srgbClr val="000000"/>
                </a:solidFill>
                <a:latin typeface="Times New Roman" panose="02020603050405020304" pitchFamily="18" charset="0"/>
              </a:rPr>
              <a:pPr algn="r" eaLnBrk="1">
                <a:lnSpc>
                  <a:spcPct val="95000"/>
                </a:lnSpc>
                <a:buClrTx/>
                <a:buFontTx/>
                <a:buNone/>
              </a:pPr>
              <a:t>1</a:t>
            </a:fld>
            <a:endParaRPr lang="en-GB" altLang="en-US" sz="1400">
              <a:solidFill>
                <a:srgbClr val="000000"/>
              </a:solidFill>
              <a:latin typeface="Times New Roman" panose="02020603050405020304" pitchFamily="18" charset="0"/>
            </a:endParaRPr>
          </a:p>
        </p:txBody>
      </p:sp>
      <p:sp>
        <p:nvSpPr>
          <p:cNvPr id="7174" name="Rectangle 4">
            <a:extLst>
              <a:ext uri="{FF2B5EF4-FFF2-40B4-BE49-F238E27FC236}">
                <a16:creationId xmlns:a16="http://schemas.microsoft.com/office/drawing/2014/main" id="{A6998720-B7E8-EA7D-F942-C96C5E58648B}"/>
              </a:ext>
            </a:extLst>
          </p:cNvPr>
          <p:cNvSpPr>
            <a:spLocks noGrp="1" noRot="1" noChangeAspect="1" noChangeArrowheads="1" noTextEdit="1"/>
          </p:cNvSpPr>
          <p:nvPr>
            <p:ph type="sldImg"/>
          </p:nvPr>
        </p:nvSpPr>
        <p:spPr>
          <a:xfrm>
            <a:off x="603250" y="882650"/>
            <a:ext cx="6284913"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5" name="Rectangle 5">
            <a:extLst>
              <a:ext uri="{FF2B5EF4-FFF2-40B4-BE49-F238E27FC236}">
                <a16:creationId xmlns:a16="http://schemas.microsoft.com/office/drawing/2014/main" id="{6FAC4F59-1F3B-03B9-F14A-82E2779EC01E}"/>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7">
            <a:extLst>
              <a:ext uri="{FF2B5EF4-FFF2-40B4-BE49-F238E27FC236}">
                <a16:creationId xmlns:a16="http://schemas.microsoft.com/office/drawing/2014/main" id="{FC18CE57-192C-6A05-C814-A9299B71C63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AC194C1-46F6-45B1-8E4F-E2AA6D6B127D}" type="slidenum">
              <a:rPr lang="en-GB" altLang="en-US">
                <a:solidFill>
                  <a:srgbClr val="000000"/>
                </a:solidFill>
                <a:latin typeface="Times New Roman" panose="02020603050405020304" pitchFamily="18" charset="0"/>
              </a:rPr>
              <a:pPr>
                <a:lnSpc>
                  <a:spcPct val="95000"/>
                </a:lnSpc>
                <a:buClrTx/>
                <a:buFontTx/>
                <a:buNone/>
              </a:pPr>
              <a:t>10</a:t>
            </a:fld>
            <a:endParaRPr lang="en-GB" altLang="en-US">
              <a:solidFill>
                <a:srgbClr val="000000"/>
              </a:solidFill>
              <a:latin typeface="Times New Roman" panose="02020603050405020304" pitchFamily="18" charset="0"/>
            </a:endParaRPr>
          </a:p>
        </p:txBody>
      </p:sp>
      <p:sp>
        <p:nvSpPr>
          <p:cNvPr id="25603" name="Text Box 1">
            <a:extLst>
              <a:ext uri="{FF2B5EF4-FFF2-40B4-BE49-F238E27FC236}">
                <a16:creationId xmlns:a16="http://schemas.microsoft.com/office/drawing/2014/main" id="{EB28A176-4DCD-3D36-743A-A7B634E12C05}"/>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9FDBDBA-48D7-4E27-B303-6309F890339A}" type="slidenum">
              <a:rPr lang="en-GB" altLang="en-US" sz="1400">
                <a:solidFill>
                  <a:srgbClr val="000000"/>
                </a:solidFill>
                <a:latin typeface="Times New Roman" panose="02020603050405020304" pitchFamily="18" charset="0"/>
              </a:rPr>
              <a:pPr algn="r" eaLnBrk="1">
                <a:lnSpc>
                  <a:spcPct val="95000"/>
                </a:lnSpc>
                <a:buClrTx/>
                <a:buFontTx/>
                <a:buNone/>
              </a:pPr>
              <a:t>10</a:t>
            </a:fld>
            <a:endParaRPr lang="en-GB" altLang="en-US" sz="1400">
              <a:solidFill>
                <a:srgbClr val="000000"/>
              </a:solidFill>
              <a:latin typeface="Times New Roman" panose="02020603050405020304" pitchFamily="18" charset="0"/>
            </a:endParaRPr>
          </a:p>
        </p:txBody>
      </p:sp>
      <p:sp>
        <p:nvSpPr>
          <p:cNvPr id="25604" name="Text Box 2">
            <a:extLst>
              <a:ext uri="{FF2B5EF4-FFF2-40B4-BE49-F238E27FC236}">
                <a16:creationId xmlns:a16="http://schemas.microsoft.com/office/drawing/2014/main" id="{066986E6-0DCD-9D13-C082-841B2CBE9F39}"/>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C43A22E-57C2-4B6C-B3F7-CA02836B521D}" type="slidenum">
              <a:rPr lang="en-GB" altLang="en-US" sz="1400">
                <a:solidFill>
                  <a:srgbClr val="000000"/>
                </a:solidFill>
                <a:latin typeface="Times New Roman" panose="02020603050405020304" pitchFamily="18" charset="0"/>
              </a:rPr>
              <a:pPr algn="r" eaLnBrk="1">
                <a:lnSpc>
                  <a:spcPct val="95000"/>
                </a:lnSpc>
                <a:buClrTx/>
                <a:buFontTx/>
                <a:buNone/>
              </a:pPr>
              <a:t>10</a:t>
            </a:fld>
            <a:endParaRPr lang="en-GB" altLang="en-US" sz="1400">
              <a:solidFill>
                <a:srgbClr val="000000"/>
              </a:solidFill>
              <a:latin typeface="Times New Roman" panose="02020603050405020304" pitchFamily="18" charset="0"/>
            </a:endParaRPr>
          </a:p>
        </p:txBody>
      </p:sp>
      <p:sp>
        <p:nvSpPr>
          <p:cNvPr id="25605" name="Text Box 3">
            <a:extLst>
              <a:ext uri="{FF2B5EF4-FFF2-40B4-BE49-F238E27FC236}">
                <a16:creationId xmlns:a16="http://schemas.microsoft.com/office/drawing/2014/main" id="{E4BD6105-A008-B39B-B05C-9E64047E9890}"/>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C9723A8-AE08-410A-9D32-C21CBC099F26}" type="slidenum">
              <a:rPr lang="en-GB" altLang="en-US" sz="1400">
                <a:solidFill>
                  <a:srgbClr val="000000"/>
                </a:solidFill>
                <a:latin typeface="Times New Roman" panose="02020603050405020304" pitchFamily="18" charset="0"/>
              </a:rPr>
              <a:pPr algn="r" eaLnBrk="1">
                <a:lnSpc>
                  <a:spcPct val="95000"/>
                </a:lnSpc>
                <a:buClrTx/>
                <a:buFontTx/>
                <a:buNone/>
              </a:pPr>
              <a:t>10</a:t>
            </a:fld>
            <a:endParaRPr lang="en-GB" altLang="en-US" sz="1400">
              <a:solidFill>
                <a:srgbClr val="000000"/>
              </a:solidFill>
              <a:latin typeface="Times New Roman" panose="02020603050405020304" pitchFamily="18" charset="0"/>
            </a:endParaRPr>
          </a:p>
        </p:txBody>
      </p:sp>
      <p:sp>
        <p:nvSpPr>
          <p:cNvPr id="25606" name="Rectangle 4">
            <a:extLst>
              <a:ext uri="{FF2B5EF4-FFF2-40B4-BE49-F238E27FC236}">
                <a16:creationId xmlns:a16="http://schemas.microsoft.com/office/drawing/2014/main" id="{020443F2-CF8A-D810-F7E1-8DBB07D0DACA}"/>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7" name="Rectangle 5">
            <a:extLst>
              <a:ext uri="{FF2B5EF4-FFF2-40B4-BE49-F238E27FC236}">
                <a16:creationId xmlns:a16="http://schemas.microsoft.com/office/drawing/2014/main" id="{DFF842AF-F145-AC95-867F-C08B64A6332F}"/>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7">
            <a:extLst>
              <a:ext uri="{FF2B5EF4-FFF2-40B4-BE49-F238E27FC236}">
                <a16:creationId xmlns:a16="http://schemas.microsoft.com/office/drawing/2014/main" id="{AB9A7949-AD47-C7B6-9289-503BC5BDECB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CE27FCF-0764-44A1-8082-C617313B2CA4}" type="slidenum">
              <a:rPr lang="en-GB" altLang="en-US">
                <a:solidFill>
                  <a:srgbClr val="000000"/>
                </a:solidFill>
                <a:latin typeface="Times New Roman" panose="02020603050405020304" pitchFamily="18" charset="0"/>
              </a:rPr>
              <a:pPr>
                <a:lnSpc>
                  <a:spcPct val="95000"/>
                </a:lnSpc>
                <a:buClrTx/>
                <a:buFontTx/>
                <a:buNone/>
              </a:pPr>
              <a:t>11</a:t>
            </a:fld>
            <a:endParaRPr lang="en-GB" altLang="en-US">
              <a:solidFill>
                <a:srgbClr val="000000"/>
              </a:solidFill>
              <a:latin typeface="Times New Roman" panose="02020603050405020304" pitchFamily="18" charset="0"/>
            </a:endParaRPr>
          </a:p>
        </p:txBody>
      </p:sp>
      <p:sp>
        <p:nvSpPr>
          <p:cNvPr id="27651" name="Text Box 1">
            <a:extLst>
              <a:ext uri="{FF2B5EF4-FFF2-40B4-BE49-F238E27FC236}">
                <a16:creationId xmlns:a16="http://schemas.microsoft.com/office/drawing/2014/main" id="{6A8FA705-A570-8DDC-7EBA-AE8D2FEE52AD}"/>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2AE6861-67E4-4BF5-B168-5AAEB7E315A6}" type="slidenum">
              <a:rPr lang="en-GB" altLang="en-US" sz="1400">
                <a:solidFill>
                  <a:srgbClr val="000000"/>
                </a:solidFill>
                <a:latin typeface="Times New Roman" panose="02020603050405020304" pitchFamily="18" charset="0"/>
              </a:rPr>
              <a:pPr algn="r" eaLnBrk="1">
                <a:lnSpc>
                  <a:spcPct val="95000"/>
                </a:lnSpc>
                <a:buClrTx/>
                <a:buFontTx/>
                <a:buNone/>
              </a:pPr>
              <a:t>11</a:t>
            </a:fld>
            <a:endParaRPr lang="en-GB" altLang="en-US" sz="1400">
              <a:solidFill>
                <a:srgbClr val="000000"/>
              </a:solidFill>
              <a:latin typeface="Times New Roman" panose="02020603050405020304" pitchFamily="18" charset="0"/>
            </a:endParaRPr>
          </a:p>
        </p:txBody>
      </p:sp>
      <p:sp>
        <p:nvSpPr>
          <p:cNvPr id="27652" name="Text Box 2">
            <a:extLst>
              <a:ext uri="{FF2B5EF4-FFF2-40B4-BE49-F238E27FC236}">
                <a16:creationId xmlns:a16="http://schemas.microsoft.com/office/drawing/2014/main" id="{2BC79615-0708-66A9-3306-215E47E31772}"/>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CA53288-4210-4299-85E1-1B47B216B8EB}" type="slidenum">
              <a:rPr lang="en-GB" altLang="en-US" sz="1400">
                <a:solidFill>
                  <a:srgbClr val="000000"/>
                </a:solidFill>
                <a:latin typeface="Times New Roman" panose="02020603050405020304" pitchFamily="18" charset="0"/>
              </a:rPr>
              <a:pPr algn="r" eaLnBrk="1">
                <a:lnSpc>
                  <a:spcPct val="95000"/>
                </a:lnSpc>
                <a:buClrTx/>
                <a:buFontTx/>
                <a:buNone/>
              </a:pPr>
              <a:t>11</a:t>
            </a:fld>
            <a:endParaRPr lang="en-GB" altLang="en-US" sz="1400">
              <a:solidFill>
                <a:srgbClr val="000000"/>
              </a:solidFill>
              <a:latin typeface="Times New Roman" panose="02020603050405020304" pitchFamily="18" charset="0"/>
            </a:endParaRPr>
          </a:p>
        </p:txBody>
      </p:sp>
      <p:sp>
        <p:nvSpPr>
          <p:cNvPr id="27653" name="Text Box 3">
            <a:extLst>
              <a:ext uri="{FF2B5EF4-FFF2-40B4-BE49-F238E27FC236}">
                <a16:creationId xmlns:a16="http://schemas.microsoft.com/office/drawing/2014/main" id="{3DD66997-01F2-E3A5-CC0D-3F128D0DC7E0}"/>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370385A-95EA-4E3E-BC66-E20F6B8E98AF}" type="slidenum">
              <a:rPr lang="en-GB" altLang="en-US" sz="1400">
                <a:solidFill>
                  <a:srgbClr val="000000"/>
                </a:solidFill>
                <a:latin typeface="Times New Roman" panose="02020603050405020304" pitchFamily="18" charset="0"/>
              </a:rPr>
              <a:pPr algn="r" eaLnBrk="1">
                <a:lnSpc>
                  <a:spcPct val="95000"/>
                </a:lnSpc>
                <a:buClrTx/>
                <a:buFontTx/>
                <a:buNone/>
              </a:pPr>
              <a:t>11</a:t>
            </a:fld>
            <a:endParaRPr lang="en-GB" altLang="en-US" sz="1400">
              <a:solidFill>
                <a:srgbClr val="000000"/>
              </a:solidFill>
              <a:latin typeface="Times New Roman" panose="02020603050405020304" pitchFamily="18" charset="0"/>
            </a:endParaRPr>
          </a:p>
        </p:txBody>
      </p:sp>
      <p:sp>
        <p:nvSpPr>
          <p:cNvPr id="27654" name="Rectangle 4">
            <a:extLst>
              <a:ext uri="{FF2B5EF4-FFF2-40B4-BE49-F238E27FC236}">
                <a16:creationId xmlns:a16="http://schemas.microsoft.com/office/drawing/2014/main" id="{40673FA9-E971-24F7-C8D1-B6601C57AD46}"/>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5" name="Rectangle 5">
            <a:extLst>
              <a:ext uri="{FF2B5EF4-FFF2-40B4-BE49-F238E27FC236}">
                <a16:creationId xmlns:a16="http://schemas.microsoft.com/office/drawing/2014/main" id="{8839F72D-C565-2B2A-C0A7-A5D89A59995B}"/>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7">
            <a:extLst>
              <a:ext uri="{FF2B5EF4-FFF2-40B4-BE49-F238E27FC236}">
                <a16:creationId xmlns:a16="http://schemas.microsoft.com/office/drawing/2014/main" id="{0B24F01A-606F-9CA7-7C83-2A73FA0767A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071F447-DF44-4C9C-9CEA-AF8D8056F532}" type="slidenum">
              <a:rPr lang="en-GB" altLang="en-US">
                <a:solidFill>
                  <a:srgbClr val="000000"/>
                </a:solidFill>
                <a:latin typeface="Times New Roman" panose="02020603050405020304" pitchFamily="18" charset="0"/>
              </a:rPr>
              <a:pPr>
                <a:lnSpc>
                  <a:spcPct val="95000"/>
                </a:lnSpc>
                <a:buClrTx/>
                <a:buFontTx/>
                <a:buNone/>
              </a:pPr>
              <a:t>12</a:t>
            </a:fld>
            <a:endParaRPr lang="en-GB" altLang="en-US">
              <a:solidFill>
                <a:srgbClr val="000000"/>
              </a:solidFill>
              <a:latin typeface="Times New Roman" panose="02020603050405020304" pitchFamily="18" charset="0"/>
            </a:endParaRPr>
          </a:p>
        </p:txBody>
      </p:sp>
      <p:sp>
        <p:nvSpPr>
          <p:cNvPr id="29699" name="Text Box 1">
            <a:extLst>
              <a:ext uri="{FF2B5EF4-FFF2-40B4-BE49-F238E27FC236}">
                <a16:creationId xmlns:a16="http://schemas.microsoft.com/office/drawing/2014/main" id="{E3871615-E494-122C-A595-86C2BB564085}"/>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75EA5E7-D88F-45EA-A56F-A30B03335F8C}" type="slidenum">
              <a:rPr lang="en-GB" altLang="en-US" sz="1400">
                <a:solidFill>
                  <a:srgbClr val="000000"/>
                </a:solidFill>
                <a:latin typeface="Times New Roman" panose="02020603050405020304" pitchFamily="18" charset="0"/>
              </a:rPr>
              <a:pPr algn="r" eaLnBrk="1">
                <a:lnSpc>
                  <a:spcPct val="95000"/>
                </a:lnSpc>
                <a:buClrTx/>
                <a:buFontTx/>
                <a:buNone/>
              </a:pPr>
              <a:t>12</a:t>
            </a:fld>
            <a:endParaRPr lang="en-GB" altLang="en-US" sz="1400">
              <a:solidFill>
                <a:srgbClr val="000000"/>
              </a:solidFill>
              <a:latin typeface="Times New Roman" panose="02020603050405020304" pitchFamily="18" charset="0"/>
            </a:endParaRPr>
          </a:p>
        </p:txBody>
      </p:sp>
      <p:sp>
        <p:nvSpPr>
          <p:cNvPr id="29700" name="Text Box 2">
            <a:extLst>
              <a:ext uri="{FF2B5EF4-FFF2-40B4-BE49-F238E27FC236}">
                <a16:creationId xmlns:a16="http://schemas.microsoft.com/office/drawing/2014/main" id="{F801F5D0-3B43-CC3A-5C94-CB9B414325BC}"/>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9ED2335-0634-4411-BC02-A9823445B588}" type="slidenum">
              <a:rPr lang="en-GB" altLang="en-US" sz="1400">
                <a:solidFill>
                  <a:srgbClr val="000000"/>
                </a:solidFill>
                <a:latin typeface="Times New Roman" panose="02020603050405020304" pitchFamily="18" charset="0"/>
              </a:rPr>
              <a:pPr algn="r" eaLnBrk="1">
                <a:lnSpc>
                  <a:spcPct val="95000"/>
                </a:lnSpc>
                <a:buClrTx/>
                <a:buFontTx/>
                <a:buNone/>
              </a:pPr>
              <a:t>12</a:t>
            </a:fld>
            <a:endParaRPr lang="en-GB" altLang="en-US" sz="1400">
              <a:solidFill>
                <a:srgbClr val="000000"/>
              </a:solidFill>
              <a:latin typeface="Times New Roman" panose="02020603050405020304" pitchFamily="18" charset="0"/>
            </a:endParaRPr>
          </a:p>
        </p:txBody>
      </p:sp>
      <p:sp>
        <p:nvSpPr>
          <p:cNvPr id="29701" name="Text Box 3">
            <a:extLst>
              <a:ext uri="{FF2B5EF4-FFF2-40B4-BE49-F238E27FC236}">
                <a16:creationId xmlns:a16="http://schemas.microsoft.com/office/drawing/2014/main" id="{12159B38-BC3F-4038-390B-7C875972256B}"/>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BE82AF9B-49F4-4553-9109-F755977C6205}" type="slidenum">
              <a:rPr lang="en-GB" altLang="en-US" sz="1400">
                <a:solidFill>
                  <a:srgbClr val="000000"/>
                </a:solidFill>
                <a:latin typeface="Times New Roman" panose="02020603050405020304" pitchFamily="18" charset="0"/>
              </a:rPr>
              <a:pPr algn="r" eaLnBrk="1">
                <a:lnSpc>
                  <a:spcPct val="95000"/>
                </a:lnSpc>
                <a:buClrTx/>
                <a:buFontTx/>
                <a:buNone/>
              </a:pPr>
              <a:t>12</a:t>
            </a:fld>
            <a:endParaRPr lang="en-GB" altLang="en-US" sz="1400">
              <a:solidFill>
                <a:srgbClr val="000000"/>
              </a:solidFill>
              <a:latin typeface="Times New Roman" panose="02020603050405020304" pitchFamily="18" charset="0"/>
            </a:endParaRPr>
          </a:p>
        </p:txBody>
      </p:sp>
      <p:sp>
        <p:nvSpPr>
          <p:cNvPr id="29702" name="Rectangle 4">
            <a:extLst>
              <a:ext uri="{FF2B5EF4-FFF2-40B4-BE49-F238E27FC236}">
                <a16:creationId xmlns:a16="http://schemas.microsoft.com/office/drawing/2014/main" id="{6F7EE5C8-08CD-347D-458B-78A566A78E4E}"/>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3" name="Rectangle 5">
            <a:extLst>
              <a:ext uri="{FF2B5EF4-FFF2-40B4-BE49-F238E27FC236}">
                <a16:creationId xmlns:a16="http://schemas.microsoft.com/office/drawing/2014/main" id="{758F1388-F0D9-5BB8-5BFD-1BAA885D0997}"/>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7">
            <a:extLst>
              <a:ext uri="{FF2B5EF4-FFF2-40B4-BE49-F238E27FC236}">
                <a16:creationId xmlns:a16="http://schemas.microsoft.com/office/drawing/2014/main" id="{555C89CA-FE67-9303-6997-0312B2C23A1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BD48B24-4202-4B0F-AAA7-8EFE726A0BE1}" type="slidenum">
              <a:rPr lang="en-GB" altLang="en-US">
                <a:solidFill>
                  <a:srgbClr val="000000"/>
                </a:solidFill>
                <a:latin typeface="Times New Roman" panose="02020603050405020304" pitchFamily="18" charset="0"/>
              </a:rPr>
              <a:pPr>
                <a:lnSpc>
                  <a:spcPct val="95000"/>
                </a:lnSpc>
                <a:buClrTx/>
                <a:buFontTx/>
                <a:buNone/>
              </a:pPr>
              <a:t>13</a:t>
            </a:fld>
            <a:endParaRPr lang="en-GB" altLang="en-US">
              <a:solidFill>
                <a:srgbClr val="000000"/>
              </a:solidFill>
              <a:latin typeface="Times New Roman" panose="02020603050405020304" pitchFamily="18" charset="0"/>
            </a:endParaRPr>
          </a:p>
        </p:txBody>
      </p:sp>
      <p:sp>
        <p:nvSpPr>
          <p:cNvPr id="31747" name="Text Box 1">
            <a:extLst>
              <a:ext uri="{FF2B5EF4-FFF2-40B4-BE49-F238E27FC236}">
                <a16:creationId xmlns:a16="http://schemas.microsoft.com/office/drawing/2014/main" id="{58D68541-1931-9AB9-3772-67FA4504F78A}"/>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6AB86F8-986E-4102-A0F5-C0ACEB64CFF3}" type="slidenum">
              <a:rPr lang="en-GB" altLang="en-US" sz="1400">
                <a:solidFill>
                  <a:srgbClr val="000000"/>
                </a:solidFill>
                <a:latin typeface="Times New Roman" panose="02020603050405020304" pitchFamily="18" charset="0"/>
              </a:rPr>
              <a:pPr algn="r" eaLnBrk="1">
                <a:lnSpc>
                  <a:spcPct val="95000"/>
                </a:lnSpc>
                <a:buClrTx/>
                <a:buFontTx/>
                <a:buNone/>
              </a:pPr>
              <a:t>13</a:t>
            </a:fld>
            <a:endParaRPr lang="en-GB" altLang="en-US" sz="1400">
              <a:solidFill>
                <a:srgbClr val="000000"/>
              </a:solidFill>
              <a:latin typeface="Times New Roman" panose="02020603050405020304" pitchFamily="18" charset="0"/>
            </a:endParaRPr>
          </a:p>
        </p:txBody>
      </p:sp>
      <p:sp>
        <p:nvSpPr>
          <p:cNvPr id="31748" name="Text Box 2">
            <a:extLst>
              <a:ext uri="{FF2B5EF4-FFF2-40B4-BE49-F238E27FC236}">
                <a16:creationId xmlns:a16="http://schemas.microsoft.com/office/drawing/2014/main" id="{F40FB1E8-A7F0-809B-4586-241441AFF05D}"/>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71549FA-25C9-4BB8-A319-A7C389C286D9}" type="slidenum">
              <a:rPr lang="en-GB" altLang="en-US" sz="1400">
                <a:solidFill>
                  <a:srgbClr val="000000"/>
                </a:solidFill>
                <a:latin typeface="Times New Roman" panose="02020603050405020304" pitchFamily="18" charset="0"/>
              </a:rPr>
              <a:pPr algn="r" eaLnBrk="1">
                <a:lnSpc>
                  <a:spcPct val="95000"/>
                </a:lnSpc>
                <a:buClrTx/>
                <a:buFontTx/>
                <a:buNone/>
              </a:pPr>
              <a:t>13</a:t>
            </a:fld>
            <a:endParaRPr lang="en-GB" altLang="en-US" sz="1400">
              <a:solidFill>
                <a:srgbClr val="000000"/>
              </a:solidFill>
              <a:latin typeface="Times New Roman" panose="02020603050405020304" pitchFamily="18" charset="0"/>
            </a:endParaRPr>
          </a:p>
        </p:txBody>
      </p:sp>
      <p:sp>
        <p:nvSpPr>
          <p:cNvPr id="31749" name="Text Box 3">
            <a:extLst>
              <a:ext uri="{FF2B5EF4-FFF2-40B4-BE49-F238E27FC236}">
                <a16:creationId xmlns:a16="http://schemas.microsoft.com/office/drawing/2014/main" id="{439C6DB5-A858-4095-DD4A-B6D725772A84}"/>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A3F77B9-73B1-4BCA-B5C7-59BA27CF9FA2}" type="slidenum">
              <a:rPr lang="en-GB" altLang="en-US" sz="1400">
                <a:solidFill>
                  <a:srgbClr val="000000"/>
                </a:solidFill>
                <a:latin typeface="Times New Roman" panose="02020603050405020304" pitchFamily="18" charset="0"/>
              </a:rPr>
              <a:pPr algn="r" eaLnBrk="1">
                <a:lnSpc>
                  <a:spcPct val="95000"/>
                </a:lnSpc>
                <a:buClrTx/>
                <a:buFontTx/>
                <a:buNone/>
              </a:pPr>
              <a:t>13</a:t>
            </a:fld>
            <a:endParaRPr lang="en-GB" altLang="en-US" sz="1400">
              <a:solidFill>
                <a:srgbClr val="000000"/>
              </a:solidFill>
              <a:latin typeface="Times New Roman" panose="02020603050405020304" pitchFamily="18" charset="0"/>
            </a:endParaRPr>
          </a:p>
        </p:txBody>
      </p:sp>
      <p:sp>
        <p:nvSpPr>
          <p:cNvPr id="31750" name="Rectangle 4">
            <a:extLst>
              <a:ext uri="{FF2B5EF4-FFF2-40B4-BE49-F238E27FC236}">
                <a16:creationId xmlns:a16="http://schemas.microsoft.com/office/drawing/2014/main" id="{A474C96C-FEF3-67C5-736B-ABE3DC8F970A}"/>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51" name="Rectangle 5">
            <a:extLst>
              <a:ext uri="{FF2B5EF4-FFF2-40B4-BE49-F238E27FC236}">
                <a16:creationId xmlns:a16="http://schemas.microsoft.com/office/drawing/2014/main" id="{5D5878CA-F497-D42A-3E6D-32F592E924DC}"/>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7">
            <a:extLst>
              <a:ext uri="{FF2B5EF4-FFF2-40B4-BE49-F238E27FC236}">
                <a16:creationId xmlns:a16="http://schemas.microsoft.com/office/drawing/2014/main" id="{E9B228C6-8B2B-D229-7C43-3B5A7E313E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BF9FB1E-7643-47DF-9BBF-F7208DF04608}" type="slidenum">
              <a:rPr lang="en-GB" altLang="en-US">
                <a:solidFill>
                  <a:srgbClr val="000000"/>
                </a:solidFill>
                <a:latin typeface="Times New Roman" panose="02020603050405020304" pitchFamily="18" charset="0"/>
              </a:rPr>
              <a:pPr>
                <a:lnSpc>
                  <a:spcPct val="95000"/>
                </a:lnSpc>
                <a:buClrTx/>
                <a:buFontTx/>
                <a:buNone/>
              </a:pPr>
              <a:t>14</a:t>
            </a:fld>
            <a:endParaRPr lang="en-GB" altLang="en-US">
              <a:solidFill>
                <a:srgbClr val="000000"/>
              </a:solidFill>
              <a:latin typeface="Times New Roman" panose="02020603050405020304" pitchFamily="18" charset="0"/>
            </a:endParaRPr>
          </a:p>
        </p:txBody>
      </p:sp>
      <p:sp>
        <p:nvSpPr>
          <p:cNvPr id="33795" name="Text Box 1">
            <a:extLst>
              <a:ext uri="{FF2B5EF4-FFF2-40B4-BE49-F238E27FC236}">
                <a16:creationId xmlns:a16="http://schemas.microsoft.com/office/drawing/2014/main" id="{F0DDA1D2-F08B-263F-607C-5CD7406D4A43}"/>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F6323B7-A1A1-406B-95D5-C173AFDCC063}" type="slidenum">
              <a:rPr lang="en-GB" altLang="en-US" sz="1400">
                <a:solidFill>
                  <a:srgbClr val="000000"/>
                </a:solidFill>
                <a:latin typeface="Times New Roman" panose="02020603050405020304" pitchFamily="18" charset="0"/>
              </a:rPr>
              <a:pPr algn="r" eaLnBrk="1">
                <a:lnSpc>
                  <a:spcPct val="95000"/>
                </a:lnSpc>
                <a:buClrTx/>
                <a:buFontTx/>
                <a:buNone/>
              </a:pPr>
              <a:t>14</a:t>
            </a:fld>
            <a:endParaRPr lang="en-GB" altLang="en-US" sz="1400">
              <a:solidFill>
                <a:srgbClr val="000000"/>
              </a:solidFill>
              <a:latin typeface="Times New Roman" panose="02020603050405020304" pitchFamily="18" charset="0"/>
            </a:endParaRPr>
          </a:p>
        </p:txBody>
      </p:sp>
      <p:sp>
        <p:nvSpPr>
          <p:cNvPr id="33796" name="Text Box 2">
            <a:extLst>
              <a:ext uri="{FF2B5EF4-FFF2-40B4-BE49-F238E27FC236}">
                <a16:creationId xmlns:a16="http://schemas.microsoft.com/office/drawing/2014/main" id="{004DD04F-6816-6C83-6B6D-7EC693E9D16A}"/>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FBD087F-5766-45DA-B8F5-CE8CF01D0CBC}" type="slidenum">
              <a:rPr lang="en-GB" altLang="en-US" sz="1400">
                <a:solidFill>
                  <a:srgbClr val="000000"/>
                </a:solidFill>
                <a:latin typeface="Times New Roman" panose="02020603050405020304" pitchFamily="18" charset="0"/>
              </a:rPr>
              <a:pPr algn="r" eaLnBrk="1">
                <a:lnSpc>
                  <a:spcPct val="95000"/>
                </a:lnSpc>
                <a:buClrTx/>
                <a:buFontTx/>
                <a:buNone/>
              </a:pPr>
              <a:t>14</a:t>
            </a:fld>
            <a:endParaRPr lang="en-GB" altLang="en-US" sz="1400">
              <a:solidFill>
                <a:srgbClr val="000000"/>
              </a:solidFill>
              <a:latin typeface="Times New Roman" panose="02020603050405020304" pitchFamily="18" charset="0"/>
            </a:endParaRPr>
          </a:p>
        </p:txBody>
      </p:sp>
      <p:sp>
        <p:nvSpPr>
          <p:cNvPr id="33797" name="Text Box 3">
            <a:extLst>
              <a:ext uri="{FF2B5EF4-FFF2-40B4-BE49-F238E27FC236}">
                <a16:creationId xmlns:a16="http://schemas.microsoft.com/office/drawing/2014/main" id="{60106AD7-0B73-4D16-6657-17FBAFDC941D}"/>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6133971-9D69-4676-A08F-9D0540E9B7E1}" type="slidenum">
              <a:rPr lang="en-GB" altLang="en-US" sz="1400">
                <a:solidFill>
                  <a:srgbClr val="000000"/>
                </a:solidFill>
                <a:latin typeface="Times New Roman" panose="02020603050405020304" pitchFamily="18" charset="0"/>
              </a:rPr>
              <a:pPr algn="r" eaLnBrk="1">
                <a:lnSpc>
                  <a:spcPct val="95000"/>
                </a:lnSpc>
                <a:buClrTx/>
                <a:buFontTx/>
                <a:buNone/>
              </a:pPr>
              <a:t>14</a:t>
            </a:fld>
            <a:endParaRPr lang="en-GB" altLang="en-US" sz="1400">
              <a:solidFill>
                <a:srgbClr val="000000"/>
              </a:solidFill>
              <a:latin typeface="Times New Roman" panose="02020603050405020304" pitchFamily="18" charset="0"/>
            </a:endParaRPr>
          </a:p>
        </p:txBody>
      </p:sp>
      <p:sp>
        <p:nvSpPr>
          <p:cNvPr id="33798" name="Rectangle 4">
            <a:extLst>
              <a:ext uri="{FF2B5EF4-FFF2-40B4-BE49-F238E27FC236}">
                <a16:creationId xmlns:a16="http://schemas.microsoft.com/office/drawing/2014/main" id="{15DB5259-02B9-5338-C72A-1C7975EB7EAD}"/>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9" name="Rectangle 5">
            <a:extLst>
              <a:ext uri="{FF2B5EF4-FFF2-40B4-BE49-F238E27FC236}">
                <a16:creationId xmlns:a16="http://schemas.microsoft.com/office/drawing/2014/main" id="{B90871BF-7D4E-C555-BFCF-917052EB241E}"/>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7">
            <a:extLst>
              <a:ext uri="{FF2B5EF4-FFF2-40B4-BE49-F238E27FC236}">
                <a16:creationId xmlns:a16="http://schemas.microsoft.com/office/drawing/2014/main" id="{35D5E588-811B-3561-FEB5-D83CBB06914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58DD3C0-D540-446E-978D-3ED666B28518}" type="slidenum">
              <a:rPr lang="en-GB" altLang="en-US">
                <a:solidFill>
                  <a:srgbClr val="000000"/>
                </a:solidFill>
                <a:latin typeface="Times New Roman" panose="02020603050405020304" pitchFamily="18" charset="0"/>
              </a:rPr>
              <a:pPr>
                <a:lnSpc>
                  <a:spcPct val="95000"/>
                </a:lnSpc>
                <a:buClrTx/>
                <a:buFontTx/>
                <a:buNone/>
              </a:pPr>
              <a:t>15</a:t>
            </a:fld>
            <a:endParaRPr lang="en-GB" altLang="en-US">
              <a:solidFill>
                <a:srgbClr val="000000"/>
              </a:solidFill>
              <a:latin typeface="Times New Roman" panose="02020603050405020304" pitchFamily="18" charset="0"/>
            </a:endParaRPr>
          </a:p>
        </p:txBody>
      </p:sp>
      <p:sp>
        <p:nvSpPr>
          <p:cNvPr id="35843" name="Text Box 1">
            <a:extLst>
              <a:ext uri="{FF2B5EF4-FFF2-40B4-BE49-F238E27FC236}">
                <a16:creationId xmlns:a16="http://schemas.microsoft.com/office/drawing/2014/main" id="{05D59B51-98E6-0D62-C4CE-0663B423FAD5}"/>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C4ADE32-108D-42AC-AEF3-A610ABF7E0C0}" type="slidenum">
              <a:rPr lang="en-GB" altLang="en-US" sz="1400">
                <a:solidFill>
                  <a:srgbClr val="000000"/>
                </a:solidFill>
                <a:latin typeface="Times New Roman" panose="02020603050405020304" pitchFamily="18" charset="0"/>
              </a:rPr>
              <a:pPr algn="r" eaLnBrk="1">
                <a:lnSpc>
                  <a:spcPct val="95000"/>
                </a:lnSpc>
                <a:buClrTx/>
                <a:buFontTx/>
                <a:buNone/>
              </a:pPr>
              <a:t>15</a:t>
            </a:fld>
            <a:endParaRPr lang="en-GB" altLang="en-US" sz="1400">
              <a:solidFill>
                <a:srgbClr val="000000"/>
              </a:solidFill>
              <a:latin typeface="Times New Roman" panose="02020603050405020304" pitchFamily="18" charset="0"/>
            </a:endParaRPr>
          </a:p>
        </p:txBody>
      </p:sp>
      <p:sp>
        <p:nvSpPr>
          <p:cNvPr id="35844" name="Text Box 2">
            <a:extLst>
              <a:ext uri="{FF2B5EF4-FFF2-40B4-BE49-F238E27FC236}">
                <a16:creationId xmlns:a16="http://schemas.microsoft.com/office/drawing/2014/main" id="{45B569E3-C059-FF70-CAD2-18760AEA8389}"/>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D71CF4B-AFDA-43C0-BACB-271782DE4156}" type="slidenum">
              <a:rPr lang="en-GB" altLang="en-US" sz="1400">
                <a:solidFill>
                  <a:srgbClr val="000000"/>
                </a:solidFill>
                <a:latin typeface="Times New Roman" panose="02020603050405020304" pitchFamily="18" charset="0"/>
              </a:rPr>
              <a:pPr algn="r" eaLnBrk="1">
                <a:lnSpc>
                  <a:spcPct val="95000"/>
                </a:lnSpc>
                <a:buClrTx/>
                <a:buFontTx/>
                <a:buNone/>
              </a:pPr>
              <a:t>15</a:t>
            </a:fld>
            <a:endParaRPr lang="en-GB" altLang="en-US" sz="1400">
              <a:solidFill>
                <a:srgbClr val="000000"/>
              </a:solidFill>
              <a:latin typeface="Times New Roman" panose="02020603050405020304" pitchFamily="18" charset="0"/>
            </a:endParaRPr>
          </a:p>
        </p:txBody>
      </p:sp>
      <p:sp>
        <p:nvSpPr>
          <p:cNvPr id="35845" name="Text Box 3">
            <a:extLst>
              <a:ext uri="{FF2B5EF4-FFF2-40B4-BE49-F238E27FC236}">
                <a16:creationId xmlns:a16="http://schemas.microsoft.com/office/drawing/2014/main" id="{7FCB31F7-A3F2-A160-1841-EB025337BCD6}"/>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619F94B-E083-478D-A797-EC23D0F3229D}" type="slidenum">
              <a:rPr lang="en-GB" altLang="en-US" sz="1400">
                <a:solidFill>
                  <a:srgbClr val="000000"/>
                </a:solidFill>
                <a:latin typeface="Times New Roman" panose="02020603050405020304" pitchFamily="18" charset="0"/>
              </a:rPr>
              <a:pPr algn="r" eaLnBrk="1">
                <a:lnSpc>
                  <a:spcPct val="95000"/>
                </a:lnSpc>
                <a:buClrTx/>
                <a:buFontTx/>
                <a:buNone/>
              </a:pPr>
              <a:t>15</a:t>
            </a:fld>
            <a:endParaRPr lang="en-GB" altLang="en-US" sz="1400">
              <a:solidFill>
                <a:srgbClr val="000000"/>
              </a:solidFill>
              <a:latin typeface="Times New Roman" panose="02020603050405020304" pitchFamily="18" charset="0"/>
            </a:endParaRPr>
          </a:p>
        </p:txBody>
      </p:sp>
      <p:sp>
        <p:nvSpPr>
          <p:cNvPr id="35846" name="Rectangle 4">
            <a:extLst>
              <a:ext uri="{FF2B5EF4-FFF2-40B4-BE49-F238E27FC236}">
                <a16:creationId xmlns:a16="http://schemas.microsoft.com/office/drawing/2014/main" id="{C319867C-B2A0-2FCC-DF21-F04C79D12051}"/>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7" name="Rectangle 5">
            <a:extLst>
              <a:ext uri="{FF2B5EF4-FFF2-40B4-BE49-F238E27FC236}">
                <a16:creationId xmlns:a16="http://schemas.microsoft.com/office/drawing/2014/main" id="{A0D8D4C9-7DD2-C45E-4D3C-BCA210E2B2A4}"/>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7">
            <a:extLst>
              <a:ext uri="{FF2B5EF4-FFF2-40B4-BE49-F238E27FC236}">
                <a16:creationId xmlns:a16="http://schemas.microsoft.com/office/drawing/2014/main" id="{B9765506-D4C4-BEF3-8FB7-4A56AD7D0D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B88C778-6BEE-4A67-8509-4B6431AADD29}" type="slidenum">
              <a:rPr lang="en-GB" altLang="en-US">
                <a:solidFill>
                  <a:srgbClr val="000000"/>
                </a:solidFill>
                <a:latin typeface="Times New Roman" panose="02020603050405020304" pitchFamily="18" charset="0"/>
              </a:rPr>
              <a:pPr>
                <a:lnSpc>
                  <a:spcPct val="95000"/>
                </a:lnSpc>
                <a:buClrTx/>
                <a:buFontTx/>
                <a:buNone/>
              </a:pPr>
              <a:t>16</a:t>
            </a:fld>
            <a:endParaRPr lang="en-GB" altLang="en-US">
              <a:solidFill>
                <a:srgbClr val="000000"/>
              </a:solidFill>
              <a:latin typeface="Times New Roman" panose="02020603050405020304" pitchFamily="18" charset="0"/>
            </a:endParaRPr>
          </a:p>
        </p:txBody>
      </p:sp>
      <p:sp>
        <p:nvSpPr>
          <p:cNvPr id="37891" name="Text Box 1">
            <a:extLst>
              <a:ext uri="{FF2B5EF4-FFF2-40B4-BE49-F238E27FC236}">
                <a16:creationId xmlns:a16="http://schemas.microsoft.com/office/drawing/2014/main" id="{F667E42E-4708-8A70-5260-25E22099B305}"/>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B718D03-5ABC-43E3-AF2B-7D03C99306F7}" type="slidenum">
              <a:rPr lang="en-GB" altLang="en-US" sz="1400">
                <a:solidFill>
                  <a:srgbClr val="000000"/>
                </a:solidFill>
                <a:latin typeface="Times New Roman" panose="02020603050405020304" pitchFamily="18" charset="0"/>
              </a:rPr>
              <a:pPr algn="r" eaLnBrk="1">
                <a:lnSpc>
                  <a:spcPct val="95000"/>
                </a:lnSpc>
                <a:buClrTx/>
                <a:buFontTx/>
                <a:buNone/>
              </a:pPr>
              <a:t>16</a:t>
            </a:fld>
            <a:endParaRPr lang="en-GB" altLang="en-US" sz="1400">
              <a:solidFill>
                <a:srgbClr val="000000"/>
              </a:solidFill>
              <a:latin typeface="Times New Roman" panose="02020603050405020304" pitchFamily="18" charset="0"/>
            </a:endParaRPr>
          </a:p>
        </p:txBody>
      </p:sp>
      <p:sp>
        <p:nvSpPr>
          <p:cNvPr id="37892" name="Text Box 2">
            <a:extLst>
              <a:ext uri="{FF2B5EF4-FFF2-40B4-BE49-F238E27FC236}">
                <a16:creationId xmlns:a16="http://schemas.microsoft.com/office/drawing/2014/main" id="{2540EBEB-5B9D-6F5C-459C-7DE37085D9E0}"/>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5FA0256-EDA8-4CD9-87C7-9064A04DE559}" type="slidenum">
              <a:rPr lang="en-GB" altLang="en-US" sz="1400">
                <a:solidFill>
                  <a:srgbClr val="000000"/>
                </a:solidFill>
                <a:latin typeface="Times New Roman" panose="02020603050405020304" pitchFamily="18" charset="0"/>
              </a:rPr>
              <a:pPr algn="r" eaLnBrk="1">
                <a:lnSpc>
                  <a:spcPct val="95000"/>
                </a:lnSpc>
                <a:buClrTx/>
                <a:buFontTx/>
                <a:buNone/>
              </a:pPr>
              <a:t>16</a:t>
            </a:fld>
            <a:endParaRPr lang="en-GB" altLang="en-US" sz="1400">
              <a:solidFill>
                <a:srgbClr val="000000"/>
              </a:solidFill>
              <a:latin typeface="Times New Roman" panose="02020603050405020304" pitchFamily="18" charset="0"/>
            </a:endParaRPr>
          </a:p>
        </p:txBody>
      </p:sp>
      <p:sp>
        <p:nvSpPr>
          <p:cNvPr id="37893" name="Text Box 3">
            <a:extLst>
              <a:ext uri="{FF2B5EF4-FFF2-40B4-BE49-F238E27FC236}">
                <a16:creationId xmlns:a16="http://schemas.microsoft.com/office/drawing/2014/main" id="{FAAC20D0-5EBD-5FF4-D8CA-F5BB239325B4}"/>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59463A4-D6A0-4C8E-86FA-945D08C6C389}" type="slidenum">
              <a:rPr lang="en-GB" altLang="en-US" sz="1400">
                <a:solidFill>
                  <a:srgbClr val="000000"/>
                </a:solidFill>
                <a:latin typeface="Times New Roman" panose="02020603050405020304" pitchFamily="18" charset="0"/>
              </a:rPr>
              <a:pPr algn="r" eaLnBrk="1">
                <a:lnSpc>
                  <a:spcPct val="95000"/>
                </a:lnSpc>
                <a:buClrTx/>
                <a:buFontTx/>
                <a:buNone/>
              </a:pPr>
              <a:t>16</a:t>
            </a:fld>
            <a:endParaRPr lang="en-GB" altLang="en-US" sz="1400">
              <a:solidFill>
                <a:srgbClr val="000000"/>
              </a:solidFill>
              <a:latin typeface="Times New Roman" panose="02020603050405020304" pitchFamily="18" charset="0"/>
            </a:endParaRPr>
          </a:p>
        </p:txBody>
      </p:sp>
      <p:sp>
        <p:nvSpPr>
          <p:cNvPr id="37894" name="Rectangle 4">
            <a:extLst>
              <a:ext uri="{FF2B5EF4-FFF2-40B4-BE49-F238E27FC236}">
                <a16:creationId xmlns:a16="http://schemas.microsoft.com/office/drawing/2014/main" id="{6669B9C7-3AD2-FEBD-DE97-B9187EB10486}"/>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5" name="Rectangle 5">
            <a:extLst>
              <a:ext uri="{FF2B5EF4-FFF2-40B4-BE49-F238E27FC236}">
                <a16:creationId xmlns:a16="http://schemas.microsoft.com/office/drawing/2014/main" id="{00B96107-C710-F66A-D287-5B6FCE047757}"/>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7">
            <a:extLst>
              <a:ext uri="{FF2B5EF4-FFF2-40B4-BE49-F238E27FC236}">
                <a16:creationId xmlns:a16="http://schemas.microsoft.com/office/drawing/2014/main" id="{34DFDC07-145D-1EA9-1848-A7FDB1BCE55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F8ABF81-7511-4011-BCAB-FE0DBD51CE83}" type="slidenum">
              <a:rPr lang="en-GB" altLang="en-US">
                <a:solidFill>
                  <a:srgbClr val="000000"/>
                </a:solidFill>
                <a:latin typeface="Times New Roman" panose="02020603050405020304" pitchFamily="18" charset="0"/>
              </a:rPr>
              <a:pPr>
                <a:lnSpc>
                  <a:spcPct val="95000"/>
                </a:lnSpc>
                <a:buClrTx/>
                <a:buFontTx/>
                <a:buNone/>
              </a:pPr>
              <a:t>17</a:t>
            </a:fld>
            <a:endParaRPr lang="en-GB" altLang="en-US">
              <a:solidFill>
                <a:srgbClr val="000000"/>
              </a:solidFill>
              <a:latin typeface="Times New Roman" panose="02020603050405020304" pitchFamily="18" charset="0"/>
            </a:endParaRPr>
          </a:p>
        </p:txBody>
      </p:sp>
      <p:sp>
        <p:nvSpPr>
          <p:cNvPr id="39939" name="Text Box 1">
            <a:extLst>
              <a:ext uri="{FF2B5EF4-FFF2-40B4-BE49-F238E27FC236}">
                <a16:creationId xmlns:a16="http://schemas.microsoft.com/office/drawing/2014/main" id="{7F2DE1E2-6257-926A-71EC-83CE07ED3F08}"/>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AE81410-0351-4F9A-BD3E-8065A6CD1D94}" type="slidenum">
              <a:rPr lang="en-GB" altLang="en-US" sz="1400">
                <a:solidFill>
                  <a:srgbClr val="000000"/>
                </a:solidFill>
                <a:latin typeface="Times New Roman" panose="02020603050405020304" pitchFamily="18" charset="0"/>
              </a:rPr>
              <a:pPr algn="r" eaLnBrk="1">
                <a:lnSpc>
                  <a:spcPct val="95000"/>
                </a:lnSpc>
                <a:buClrTx/>
                <a:buFontTx/>
                <a:buNone/>
              </a:pPr>
              <a:t>17</a:t>
            </a:fld>
            <a:endParaRPr lang="en-GB" altLang="en-US" sz="1400">
              <a:solidFill>
                <a:srgbClr val="000000"/>
              </a:solidFill>
              <a:latin typeface="Times New Roman" panose="02020603050405020304" pitchFamily="18" charset="0"/>
            </a:endParaRPr>
          </a:p>
        </p:txBody>
      </p:sp>
      <p:sp>
        <p:nvSpPr>
          <p:cNvPr id="39940" name="Text Box 2">
            <a:extLst>
              <a:ext uri="{FF2B5EF4-FFF2-40B4-BE49-F238E27FC236}">
                <a16:creationId xmlns:a16="http://schemas.microsoft.com/office/drawing/2014/main" id="{E3C1631C-B425-529A-15AF-35D07B25A693}"/>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2905FBB-2FED-4F43-B71F-8A8626F90D37}" type="slidenum">
              <a:rPr lang="en-GB" altLang="en-US" sz="1400">
                <a:solidFill>
                  <a:srgbClr val="000000"/>
                </a:solidFill>
                <a:latin typeface="Times New Roman" panose="02020603050405020304" pitchFamily="18" charset="0"/>
              </a:rPr>
              <a:pPr algn="r" eaLnBrk="1">
                <a:lnSpc>
                  <a:spcPct val="95000"/>
                </a:lnSpc>
                <a:buClrTx/>
                <a:buFontTx/>
                <a:buNone/>
              </a:pPr>
              <a:t>17</a:t>
            </a:fld>
            <a:endParaRPr lang="en-GB" altLang="en-US" sz="1400">
              <a:solidFill>
                <a:srgbClr val="000000"/>
              </a:solidFill>
              <a:latin typeface="Times New Roman" panose="02020603050405020304" pitchFamily="18" charset="0"/>
            </a:endParaRPr>
          </a:p>
        </p:txBody>
      </p:sp>
      <p:sp>
        <p:nvSpPr>
          <p:cNvPr id="39941" name="Text Box 3">
            <a:extLst>
              <a:ext uri="{FF2B5EF4-FFF2-40B4-BE49-F238E27FC236}">
                <a16:creationId xmlns:a16="http://schemas.microsoft.com/office/drawing/2014/main" id="{FFD6CB27-014B-C700-BAF7-B528BBF2503E}"/>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F6C246D-B1D8-43A7-981A-ABD0E0E60DC8}" type="slidenum">
              <a:rPr lang="en-GB" altLang="en-US" sz="1400">
                <a:solidFill>
                  <a:srgbClr val="000000"/>
                </a:solidFill>
                <a:latin typeface="Times New Roman" panose="02020603050405020304" pitchFamily="18" charset="0"/>
              </a:rPr>
              <a:pPr algn="r" eaLnBrk="1">
                <a:lnSpc>
                  <a:spcPct val="95000"/>
                </a:lnSpc>
                <a:buClrTx/>
                <a:buFontTx/>
                <a:buNone/>
              </a:pPr>
              <a:t>17</a:t>
            </a:fld>
            <a:endParaRPr lang="en-GB" altLang="en-US" sz="1400">
              <a:solidFill>
                <a:srgbClr val="000000"/>
              </a:solidFill>
              <a:latin typeface="Times New Roman" panose="02020603050405020304" pitchFamily="18" charset="0"/>
            </a:endParaRPr>
          </a:p>
        </p:txBody>
      </p:sp>
      <p:sp>
        <p:nvSpPr>
          <p:cNvPr id="39942" name="Rectangle 4">
            <a:extLst>
              <a:ext uri="{FF2B5EF4-FFF2-40B4-BE49-F238E27FC236}">
                <a16:creationId xmlns:a16="http://schemas.microsoft.com/office/drawing/2014/main" id="{0FC66032-6875-2E39-CD4B-3EE3D99BBB6B}"/>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3" name="Rectangle 5">
            <a:extLst>
              <a:ext uri="{FF2B5EF4-FFF2-40B4-BE49-F238E27FC236}">
                <a16:creationId xmlns:a16="http://schemas.microsoft.com/office/drawing/2014/main" id="{5CF83180-87C6-56B5-297E-270D10F95E53}"/>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7">
            <a:extLst>
              <a:ext uri="{FF2B5EF4-FFF2-40B4-BE49-F238E27FC236}">
                <a16:creationId xmlns:a16="http://schemas.microsoft.com/office/drawing/2014/main" id="{0E51E5A0-7E68-7883-2DDC-4F16D780D97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217CFEE1-A89C-4173-A076-7B22F1FF1BBE}" type="slidenum">
              <a:rPr lang="en-GB" altLang="en-US">
                <a:solidFill>
                  <a:srgbClr val="000000"/>
                </a:solidFill>
                <a:latin typeface="Times New Roman" panose="02020603050405020304" pitchFamily="18" charset="0"/>
              </a:rPr>
              <a:pPr>
                <a:lnSpc>
                  <a:spcPct val="95000"/>
                </a:lnSpc>
                <a:buClrTx/>
                <a:buFontTx/>
                <a:buNone/>
              </a:pPr>
              <a:t>18</a:t>
            </a:fld>
            <a:endParaRPr lang="en-GB" altLang="en-US">
              <a:solidFill>
                <a:srgbClr val="000000"/>
              </a:solidFill>
              <a:latin typeface="Times New Roman" panose="02020603050405020304" pitchFamily="18" charset="0"/>
            </a:endParaRPr>
          </a:p>
        </p:txBody>
      </p:sp>
      <p:sp>
        <p:nvSpPr>
          <p:cNvPr id="41987" name="Text Box 1">
            <a:extLst>
              <a:ext uri="{FF2B5EF4-FFF2-40B4-BE49-F238E27FC236}">
                <a16:creationId xmlns:a16="http://schemas.microsoft.com/office/drawing/2014/main" id="{F72C3FB1-21BA-1D95-22E4-39BD8F73646D}"/>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01950A2-C6DE-40EF-A10C-ED0BE52FFA7F}" type="slidenum">
              <a:rPr lang="en-GB" altLang="en-US" sz="1400">
                <a:solidFill>
                  <a:srgbClr val="000000"/>
                </a:solidFill>
                <a:latin typeface="Times New Roman" panose="02020603050405020304" pitchFamily="18" charset="0"/>
              </a:rPr>
              <a:pPr algn="r" eaLnBrk="1">
                <a:lnSpc>
                  <a:spcPct val="95000"/>
                </a:lnSpc>
                <a:buClrTx/>
                <a:buFontTx/>
                <a:buNone/>
              </a:pPr>
              <a:t>18</a:t>
            </a:fld>
            <a:endParaRPr lang="en-GB" altLang="en-US" sz="1400">
              <a:solidFill>
                <a:srgbClr val="000000"/>
              </a:solidFill>
              <a:latin typeface="Times New Roman" panose="02020603050405020304" pitchFamily="18" charset="0"/>
            </a:endParaRPr>
          </a:p>
        </p:txBody>
      </p:sp>
      <p:sp>
        <p:nvSpPr>
          <p:cNvPr id="41988" name="Text Box 2">
            <a:extLst>
              <a:ext uri="{FF2B5EF4-FFF2-40B4-BE49-F238E27FC236}">
                <a16:creationId xmlns:a16="http://schemas.microsoft.com/office/drawing/2014/main" id="{4D6D94E1-DC3D-4AB3-A6BC-3BBA342EAD7B}"/>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4CA1396-786A-4AA8-AB97-38646043B4BF}" type="slidenum">
              <a:rPr lang="en-GB" altLang="en-US" sz="1400">
                <a:solidFill>
                  <a:srgbClr val="000000"/>
                </a:solidFill>
                <a:latin typeface="Times New Roman" panose="02020603050405020304" pitchFamily="18" charset="0"/>
              </a:rPr>
              <a:pPr algn="r" eaLnBrk="1">
                <a:lnSpc>
                  <a:spcPct val="95000"/>
                </a:lnSpc>
                <a:buClrTx/>
                <a:buFontTx/>
                <a:buNone/>
              </a:pPr>
              <a:t>18</a:t>
            </a:fld>
            <a:endParaRPr lang="en-GB" altLang="en-US" sz="1400">
              <a:solidFill>
                <a:srgbClr val="000000"/>
              </a:solidFill>
              <a:latin typeface="Times New Roman" panose="02020603050405020304" pitchFamily="18" charset="0"/>
            </a:endParaRPr>
          </a:p>
        </p:txBody>
      </p:sp>
      <p:sp>
        <p:nvSpPr>
          <p:cNvPr id="41989" name="Text Box 3">
            <a:extLst>
              <a:ext uri="{FF2B5EF4-FFF2-40B4-BE49-F238E27FC236}">
                <a16:creationId xmlns:a16="http://schemas.microsoft.com/office/drawing/2014/main" id="{7CFE9047-8D42-59BA-5639-932B519D0135}"/>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62B8193-30D9-45C3-A9AB-C1A1F94589C7}" type="slidenum">
              <a:rPr lang="en-GB" altLang="en-US" sz="1400">
                <a:solidFill>
                  <a:srgbClr val="000000"/>
                </a:solidFill>
                <a:latin typeface="Times New Roman" panose="02020603050405020304" pitchFamily="18" charset="0"/>
              </a:rPr>
              <a:pPr algn="r" eaLnBrk="1">
                <a:lnSpc>
                  <a:spcPct val="95000"/>
                </a:lnSpc>
                <a:buClrTx/>
                <a:buFontTx/>
                <a:buNone/>
              </a:pPr>
              <a:t>18</a:t>
            </a:fld>
            <a:endParaRPr lang="en-GB" altLang="en-US" sz="1400">
              <a:solidFill>
                <a:srgbClr val="000000"/>
              </a:solidFill>
              <a:latin typeface="Times New Roman" panose="02020603050405020304" pitchFamily="18" charset="0"/>
            </a:endParaRPr>
          </a:p>
        </p:txBody>
      </p:sp>
      <p:sp>
        <p:nvSpPr>
          <p:cNvPr id="41990" name="Rectangle 4">
            <a:extLst>
              <a:ext uri="{FF2B5EF4-FFF2-40B4-BE49-F238E27FC236}">
                <a16:creationId xmlns:a16="http://schemas.microsoft.com/office/drawing/2014/main" id="{31486185-6B88-F2A4-26B1-9D739167AE14}"/>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91" name="Rectangle 5">
            <a:extLst>
              <a:ext uri="{FF2B5EF4-FFF2-40B4-BE49-F238E27FC236}">
                <a16:creationId xmlns:a16="http://schemas.microsoft.com/office/drawing/2014/main" id="{A3DA18A0-1518-AA62-FDDF-06948130339D}"/>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7">
            <a:extLst>
              <a:ext uri="{FF2B5EF4-FFF2-40B4-BE49-F238E27FC236}">
                <a16:creationId xmlns:a16="http://schemas.microsoft.com/office/drawing/2014/main" id="{61920C74-AEEF-A0D1-1F31-1FF7CA7F589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DA903BB-52F7-4C75-9D76-03A078B98624}" type="slidenum">
              <a:rPr lang="en-GB" altLang="en-US">
                <a:solidFill>
                  <a:srgbClr val="000000"/>
                </a:solidFill>
                <a:latin typeface="Times New Roman" panose="02020603050405020304" pitchFamily="18" charset="0"/>
              </a:rPr>
              <a:pPr>
                <a:lnSpc>
                  <a:spcPct val="95000"/>
                </a:lnSpc>
                <a:buClrTx/>
                <a:buFontTx/>
                <a:buNone/>
              </a:pPr>
              <a:t>19</a:t>
            </a:fld>
            <a:endParaRPr lang="en-GB" altLang="en-US">
              <a:solidFill>
                <a:srgbClr val="000000"/>
              </a:solidFill>
              <a:latin typeface="Times New Roman" panose="02020603050405020304" pitchFamily="18" charset="0"/>
            </a:endParaRPr>
          </a:p>
        </p:txBody>
      </p:sp>
      <p:sp>
        <p:nvSpPr>
          <p:cNvPr id="44035" name="Text Box 1">
            <a:extLst>
              <a:ext uri="{FF2B5EF4-FFF2-40B4-BE49-F238E27FC236}">
                <a16:creationId xmlns:a16="http://schemas.microsoft.com/office/drawing/2014/main" id="{DA877277-F3BF-7B27-CE6C-3FFA94A248CD}"/>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06BF428-0DBF-473C-9796-1FCE0182C7DA}" type="slidenum">
              <a:rPr lang="en-GB" altLang="en-US" sz="1400">
                <a:solidFill>
                  <a:srgbClr val="000000"/>
                </a:solidFill>
                <a:latin typeface="Times New Roman" panose="02020603050405020304" pitchFamily="18" charset="0"/>
              </a:rPr>
              <a:pPr algn="r" eaLnBrk="1">
                <a:lnSpc>
                  <a:spcPct val="95000"/>
                </a:lnSpc>
                <a:buClrTx/>
                <a:buFontTx/>
                <a:buNone/>
              </a:pPr>
              <a:t>19</a:t>
            </a:fld>
            <a:endParaRPr lang="en-GB" altLang="en-US" sz="1400">
              <a:solidFill>
                <a:srgbClr val="000000"/>
              </a:solidFill>
              <a:latin typeface="Times New Roman" panose="02020603050405020304" pitchFamily="18" charset="0"/>
            </a:endParaRPr>
          </a:p>
        </p:txBody>
      </p:sp>
      <p:sp>
        <p:nvSpPr>
          <p:cNvPr id="44036" name="Text Box 2">
            <a:extLst>
              <a:ext uri="{FF2B5EF4-FFF2-40B4-BE49-F238E27FC236}">
                <a16:creationId xmlns:a16="http://schemas.microsoft.com/office/drawing/2014/main" id="{16AB75F4-E670-B6BC-5D14-EA4E4B971493}"/>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7D38DC3-AFC0-44C9-81F1-61A3448B1DB1}" type="slidenum">
              <a:rPr lang="en-GB" altLang="en-US" sz="1400">
                <a:solidFill>
                  <a:srgbClr val="000000"/>
                </a:solidFill>
                <a:latin typeface="Times New Roman" panose="02020603050405020304" pitchFamily="18" charset="0"/>
              </a:rPr>
              <a:pPr algn="r" eaLnBrk="1">
                <a:lnSpc>
                  <a:spcPct val="95000"/>
                </a:lnSpc>
                <a:buClrTx/>
                <a:buFontTx/>
                <a:buNone/>
              </a:pPr>
              <a:t>19</a:t>
            </a:fld>
            <a:endParaRPr lang="en-GB" altLang="en-US" sz="1400">
              <a:solidFill>
                <a:srgbClr val="000000"/>
              </a:solidFill>
              <a:latin typeface="Times New Roman" panose="02020603050405020304" pitchFamily="18" charset="0"/>
            </a:endParaRPr>
          </a:p>
        </p:txBody>
      </p:sp>
      <p:sp>
        <p:nvSpPr>
          <p:cNvPr id="44037" name="Text Box 3">
            <a:extLst>
              <a:ext uri="{FF2B5EF4-FFF2-40B4-BE49-F238E27FC236}">
                <a16:creationId xmlns:a16="http://schemas.microsoft.com/office/drawing/2014/main" id="{B33AC261-4D7F-B210-46F5-8402D6FF8780}"/>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E3C3BA3-73BF-408A-8B51-0BDE5D568AF7}" type="slidenum">
              <a:rPr lang="en-GB" altLang="en-US" sz="1400">
                <a:solidFill>
                  <a:srgbClr val="000000"/>
                </a:solidFill>
                <a:latin typeface="Times New Roman" panose="02020603050405020304" pitchFamily="18" charset="0"/>
              </a:rPr>
              <a:pPr algn="r" eaLnBrk="1">
                <a:lnSpc>
                  <a:spcPct val="95000"/>
                </a:lnSpc>
                <a:buClrTx/>
                <a:buFontTx/>
                <a:buNone/>
              </a:pPr>
              <a:t>19</a:t>
            </a:fld>
            <a:endParaRPr lang="en-GB" altLang="en-US" sz="1400">
              <a:solidFill>
                <a:srgbClr val="000000"/>
              </a:solidFill>
              <a:latin typeface="Times New Roman" panose="02020603050405020304" pitchFamily="18" charset="0"/>
            </a:endParaRPr>
          </a:p>
        </p:txBody>
      </p:sp>
      <p:sp>
        <p:nvSpPr>
          <p:cNvPr id="44038" name="Rectangle 4">
            <a:extLst>
              <a:ext uri="{FF2B5EF4-FFF2-40B4-BE49-F238E27FC236}">
                <a16:creationId xmlns:a16="http://schemas.microsoft.com/office/drawing/2014/main" id="{F9D807B2-79C3-2C38-69D3-CF307B842A43}"/>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9" name="Rectangle 5">
            <a:extLst>
              <a:ext uri="{FF2B5EF4-FFF2-40B4-BE49-F238E27FC236}">
                <a16:creationId xmlns:a16="http://schemas.microsoft.com/office/drawing/2014/main" id="{19800579-9BB9-8FB7-2D21-0F707D53BD76}"/>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7">
            <a:extLst>
              <a:ext uri="{FF2B5EF4-FFF2-40B4-BE49-F238E27FC236}">
                <a16:creationId xmlns:a16="http://schemas.microsoft.com/office/drawing/2014/main" id="{F548B70B-33F7-7578-5200-5A31A9F727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E8FE559-3634-44B3-8271-CF43551FBCF1}" type="slidenum">
              <a:rPr lang="en-GB" altLang="en-US">
                <a:solidFill>
                  <a:srgbClr val="000000"/>
                </a:solidFill>
                <a:latin typeface="Times New Roman" panose="02020603050405020304" pitchFamily="18" charset="0"/>
              </a:rPr>
              <a:pPr>
                <a:lnSpc>
                  <a:spcPct val="95000"/>
                </a:lnSpc>
                <a:buClrTx/>
                <a:buFontTx/>
                <a:buNone/>
              </a:pPr>
              <a:t>2</a:t>
            </a:fld>
            <a:endParaRPr lang="en-GB" altLang="en-US">
              <a:solidFill>
                <a:srgbClr val="000000"/>
              </a:solidFill>
              <a:latin typeface="Times New Roman" panose="02020603050405020304" pitchFamily="18" charset="0"/>
            </a:endParaRPr>
          </a:p>
        </p:txBody>
      </p:sp>
      <p:sp>
        <p:nvSpPr>
          <p:cNvPr id="9219" name="Text Box 1">
            <a:extLst>
              <a:ext uri="{FF2B5EF4-FFF2-40B4-BE49-F238E27FC236}">
                <a16:creationId xmlns:a16="http://schemas.microsoft.com/office/drawing/2014/main" id="{C573580D-EE07-77B6-B850-627A6B5B58A2}"/>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17BEE84-28B3-41B6-89AD-D12A84711C5D}" type="slidenum">
              <a:rPr lang="en-GB" altLang="en-US" sz="1400">
                <a:solidFill>
                  <a:srgbClr val="000000"/>
                </a:solidFill>
                <a:latin typeface="Times New Roman" panose="02020603050405020304" pitchFamily="18" charset="0"/>
              </a:rPr>
              <a:pPr algn="r" eaLnBrk="1">
                <a:lnSpc>
                  <a:spcPct val="95000"/>
                </a:lnSpc>
                <a:buClrTx/>
                <a:buFontTx/>
                <a:buNone/>
              </a:pPr>
              <a:t>2</a:t>
            </a:fld>
            <a:endParaRPr lang="en-GB" altLang="en-US" sz="1400">
              <a:solidFill>
                <a:srgbClr val="000000"/>
              </a:solidFill>
              <a:latin typeface="Times New Roman" panose="02020603050405020304" pitchFamily="18" charset="0"/>
            </a:endParaRPr>
          </a:p>
        </p:txBody>
      </p:sp>
      <p:sp>
        <p:nvSpPr>
          <p:cNvPr id="9220" name="Text Box 2">
            <a:extLst>
              <a:ext uri="{FF2B5EF4-FFF2-40B4-BE49-F238E27FC236}">
                <a16:creationId xmlns:a16="http://schemas.microsoft.com/office/drawing/2014/main" id="{0E617056-9B07-F90E-8261-2492B39C0002}"/>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237466C-EDAF-4404-8AC3-404BA4227017}" type="slidenum">
              <a:rPr lang="en-GB" altLang="en-US" sz="1400">
                <a:solidFill>
                  <a:srgbClr val="000000"/>
                </a:solidFill>
                <a:latin typeface="Times New Roman" panose="02020603050405020304" pitchFamily="18" charset="0"/>
              </a:rPr>
              <a:pPr algn="r" eaLnBrk="1">
                <a:lnSpc>
                  <a:spcPct val="95000"/>
                </a:lnSpc>
                <a:buClrTx/>
                <a:buFontTx/>
                <a:buNone/>
              </a:pPr>
              <a:t>2</a:t>
            </a:fld>
            <a:endParaRPr lang="en-GB" altLang="en-US" sz="1400">
              <a:solidFill>
                <a:srgbClr val="000000"/>
              </a:solidFill>
              <a:latin typeface="Times New Roman" panose="02020603050405020304" pitchFamily="18" charset="0"/>
            </a:endParaRPr>
          </a:p>
        </p:txBody>
      </p:sp>
      <p:sp>
        <p:nvSpPr>
          <p:cNvPr id="9221" name="Text Box 3">
            <a:extLst>
              <a:ext uri="{FF2B5EF4-FFF2-40B4-BE49-F238E27FC236}">
                <a16:creationId xmlns:a16="http://schemas.microsoft.com/office/drawing/2014/main" id="{5C704ECD-26E4-9CF7-0485-66E4F01099E9}"/>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6B7AF4D-ADA2-435B-800F-032930124C9D}" type="slidenum">
              <a:rPr lang="en-GB" altLang="en-US" sz="1400">
                <a:solidFill>
                  <a:srgbClr val="000000"/>
                </a:solidFill>
                <a:latin typeface="Times New Roman" panose="02020603050405020304" pitchFamily="18" charset="0"/>
              </a:rPr>
              <a:pPr algn="r" eaLnBrk="1">
                <a:lnSpc>
                  <a:spcPct val="95000"/>
                </a:lnSpc>
                <a:buClrTx/>
                <a:buFontTx/>
                <a:buNone/>
              </a:pPr>
              <a:t>2</a:t>
            </a:fld>
            <a:endParaRPr lang="en-GB" altLang="en-US" sz="1400">
              <a:solidFill>
                <a:srgbClr val="000000"/>
              </a:solidFill>
              <a:latin typeface="Times New Roman" panose="02020603050405020304" pitchFamily="18" charset="0"/>
            </a:endParaRPr>
          </a:p>
        </p:txBody>
      </p:sp>
      <p:sp>
        <p:nvSpPr>
          <p:cNvPr id="9222" name="Rectangle 4">
            <a:extLst>
              <a:ext uri="{FF2B5EF4-FFF2-40B4-BE49-F238E27FC236}">
                <a16:creationId xmlns:a16="http://schemas.microsoft.com/office/drawing/2014/main" id="{D8C12275-B9B2-BB70-D60B-60059752139B}"/>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3" name="Rectangle 5">
            <a:extLst>
              <a:ext uri="{FF2B5EF4-FFF2-40B4-BE49-F238E27FC236}">
                <a16:creationId xmlns:a16="http://schemas.microsoft.com/office/drawing/2014/main" id="{196ED5DD-DF67-5566-3A12-28E6D66CA130}"/>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7">
            <a:extLst>
              <a:ext uri="{FF2B5EF4-FFF2-40B4-BE49-F238E27FC236}">
                <a16:creationId xmlns:a16="http://schemas.microsoft.com/office/drawing/2014/main" id="{CBC5E2BA-1C82-9E0C-9E28-FB7CDF74DF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0BC4F70B-1D1E-4885-A6F7-BBC496407473}" type="slidenum">
              <a:rPr lang="en-GB" altLang="en-US">
                <a:solidFill>
                  <a:srgbClr val="000000"/>
                </a:solidFill>
                <a:latin typeface="Times New Roman" panose="02020603050405020304" pitchFamily="18" charset="0"/>
              </a:rPr>
              <a:pPr>
                <a:lnSpc>
                  <a:spcPct val="95000"/>
                </a:lnSpc>
                <a:buClrTx/>
                <a:buFontTx/>
                <a:buNone/>
              </a:pPr>
              <a:t>20</a:t>
            </a:fld>
            <a:endParaRPr lang="en-GB" altLang="en-US">
              <a:solidFill>
                <a:srgbClr val="000000"/>
              </a:solidFill>
              <a:latin typeface="Times New Roman" panose="02020603050405020304" pitchFamily="18" charset="0"/>
            </a:endParaRPr>
          </a:p>
        </p:txBody>
      </p:sp>
      <p:sp>
        <p:nvSpPr>
          <p:cNvPr id="46083" name="Text Box 1">
            <a:extLst>
              <a:ext uri="{FF2B5EF4-FFF2-40B4-BE49-F238E27FC236}">
                <a16:creationId xmlns:a16="http://schemas.microsoft.com/office/drawing/2014/main" id="{1A4AF113-DFD2-CA8A-8E2A-745F3AC9FA63}"/>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63C40CA-F32C-4562-8E13-DC46426056C5}" type="slidenum">
              <a:rPr lang="en-GB" altLang="en-US" sz="1400">
                <a:solidFill>
                  <a:srgbClr val="000000"/>
                </a:solidFill>
                <a:latin typeface="Times New Roman" panose="02020603050405020304" pitchFamily="18" charset="0"/>
              </a:rPr>
              <a:pPr algn="r" eaLnBrk="1">
                <a:lnSpc>
                  <a:spcPct val="95000"/>
                </a:lnSpc>
                <a:buClrTx/>
                <a:buFontTx/>
                <a:buNone/>
              </a:pPr>
              <a:t>20</a:t>
            </a:fld>
            <a:endParaRPr lang="en-GB" altLang="en-US" sz="1400">
              <a:solidFill>
                <a:srgbClr val="000000"/>
              </a:solidFill>
              <a:latin typeface="Times New Roman" panose="02020603050405020304" pitchFamily="18" charset="0"/>
            </a:endParaRPr>
          </a:p>
        </p:txBody>
      </p:sp>
      <p:sp>
        <p:nvSpPr>
          <p:cNvPr id="46084" name="Text Box 2">
            <a:extLst>
              <a:ext uri="{FF2B5EF4-FFF2-40B4-BE49-F238E27FC236}">
                <a16:creationId xmlns:a16="http://schemas.microsoft.com/office/drawing/2014/main" id="{BD1378E8-F144-7F42-C1E8-136D5A5E46C5}"/>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E6FFF86-B5B6-4EA1-A956-3ABD72E5266C}" type="slidenum">
              <a:rPr lang="en-GB" altLang="en-US" sz="1400">
                <a:solidFill>
                  <a:srgbClr val="000000"/>
                </a:solidFill>
                <a:latin typeface="Times New Roman" panose="02020603050405020304" pitchFamily="18" charset="0"/>
              </a:rPr>
              <a:pPr algn="r" eaLnBrk="1">
                <a:lnSpc>
                  <a:spcPct val="95000"/>
                </a:lnSpc>
                <a:buClrTx/>
                <a:buFontTx/>
                <a:buNone/>
              </a:pPr>
              <a:t>20</a:t>
            </a:fld>
            <a:endParaRPr lang="en-GB" altLang="en-US" sz="1400">
              <a:solidFill>
                <a:srgbClr val="000000"/>
              </a:solidFill>
              <a:latin typeface="Times New Roman" panose="02020603050405020304" pitchFamily="18" charset="0"/>
            </a:endParaRPr>
          </a:p>
        </p:txBody>
      </p:sp>
      <p:sp>
        <p:nvSpPr>
          <p:cNvPr id="46085" name="Text Box 3">
            <a:extLst>
              <a:ext uri="{FF2B5EF4-FFF2-40B4-BE49-F238E27FC236}">
                <a16:creationId xmlns:a16="http://schemas.microsoft.com/office/drawing/2014/main" id="{9506CEB2-2575-6638-C7C3-CA11D189D2C7}"/>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B660222-BE2A-4BEC-8A45-5C7DDB6B813B}" type="slidenum">
              <a:rPr lang="en-GB" altLang="en-US" sz="1400">
                <a:solidFill>
                  <a:srgbClr val="000000"/>
                </a:solidFill>
                <a:latin typeface="Times New Roman" panose="02020603050405020304" pitchFamily="18" charset="0"/>
              </a:rPr>
              <a:pPr algn="r" eaLnBrk="1">
                <a:lnSpc>
                  <a:spcPct val="95000"/>
                </a:lnSpc>
                <a:buClrTx/>
                <a:buFontTx/>
                <a:buNone/>
              </a:pPr>
              <a:t>20</a:t>
            </a:fld>
            <a:endParaRPr lang="en-GB" altLang="en-US" sz="1400">
              <a:solidFill>
                <a:srgbClr val="000000"/>
              </a:solidFill>
              <a:latin typeface="Times New Roman" panose="02020603050405020304" pitchFamily="18" charset="0"/>
            </a:endParaRPr>
          </a:p>
        </p:txBody>
      </p:sp>
      <p:sp>
        <p:nvSpPr>
          <p:cNvPr id="46086" name="Rectangle 4">
            <a:extLst>
              <a:ext uri="{FF2B5EF4-FFF2-40B4-BE49-F238E27FC236}">
                <a16:creationId xmlns:a16="http://schemas.microsoft.com/office/drawing/2014/main" id="{4C7593B7-BDAF-2B2A-B792-329A73727544}"/>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7" name="Rectangle 5">
            <a:extLst>
              <a:ext uri="{FF2B5EF4-FFF2-40B4-BE49-F238E27FC236}">
                <a16:creationId xmlns:a16="http://schemas.microsoft.com/office/drawing/2014/main" id="{4457D5C7-3CA9-845D-3F58-22E264C9461E}"/>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7">
            <a:extLst>
              <a:ext uri="{FF2B5EF4-FFF2-40B4-BE49-F238E27FC236}">
                <a16:creationId xmlns:a16="http://schemas.microsoft.com/office/drawing/2014/main" id="{312B1B98-0049-76C7-30FD-44F993DE78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792F89C5-9723-4A83-ADF6-5E472628C17D}" type="slidenum">
              <a:rPr lang="en-GB" altLang="en-US">
                <a:solidFill>
                  <a:srgbClr val="000000"/>
                </a:solidFill>
                <a:latin typeface="Times New Roman" panose="02020603050405020304" pitchFamily="18" charset="0"/>
              </a:rPr>
              <a:pPr>
                <a:lnSpc>
                  <a:spcPct val="95000"/>
                </a:lnSpc>
                <a:buClrTx/>
                <a:buFontTx/>
                <a:buNone/>
              </a:pPr>
              <a:t>21</a:t>
            </a:fld>
            <a:endParaRPr lang="en-GB" altLang="en-US">
              <a:solidFill>
                <a:srgbClr val="000000"/>
              </a:solidFill>
              <a:latin typeface="Times New Roman" panose="02020603050405020304" pitchFamily="18" charset="0"/>
            </a:endParaRPr>
          </a:p>
        </p:txBody>
      </p:sp>
      <p:sp>
        <p:nvSpPr>
          <p:cNvPr id="48131" name="Text Box 1">
            <a:extLst>
              <a:ext uri="{FF2B5EF4-FFF2-40B4-BE49-F238E27FC236}">
                <a16:creationId xmlns:a16="http://schemas.microsoft.com/office/drawing/2014/main" id="{AAFB5187-D513-49FC-AE0F-DE18B245D8E0}"/>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3C2D7C5-0831-415E-B1C3-3E539548B17F}" type="slidenum">
              <a:rPr lang="en-GB" altLang="en-US" sz="1400">
                <a:solidFill>
                  <a:srgbClr val="000000"/>
                </a:solidFill>
                <a:latin typeface="Times New Roman" panose="02020603050405020304" pitchFamily="18" charset="0"/>
              </a:rPr>
              <a:pPr algn="r" eaLnBrk="1">
                <a:lnSpc>
                  <a:spcPct val="95000"/>
                </a:lnSpc>
                <a:buClrTx/>
                <a:buFontTx/>
                <a:buNone/>
              </a:pPr>
              <a:t>21</a:t>
            </a:fld>
            <a:endParaRPr lang="en-GB" altLang="en-US" sz="1400">
              <a:solidFill>
                <a:srgbClr val="000000"/>
              </a:solidFill>
              <a:latin typeface="Times New Roman" panose="02020603050405020304" pitchFamily="18" charset="0"/>
            </a:endParaRPr>
          </a:p>
        </p:txBody>
      </p:sp>
      <p:sp>
        <p:nvSpPr>
          <p:cNvPr id="48132" name="Text Box 2">
            <a:extLst>
              <a:ext uri="{FF2B5EF4-FFF2-40B4-BE49-F238E27FC236}">
                <a16:creationId xmlns:a16="http://schemas.microsoft.com/office/drawing/2014/main" id="{0CDF5BE7-A1FD-0C7D-398F-A42FAF385548}"/>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4051010-6000-4283-92F6-BD5E7FBAF198}" type="slidenum">
              <a:rPr lang="en-GB" altLang="en-US" sz="1400">
                <a:solidFill>
                  <a:srgbClr val="000000"/>
                </a:solidFill>
                <a:latin typeface="Times New Roman" panose="02020603050405020304" pitchFamily="18" charset="0"/>
              </a:rPr>
              <a:pPr algn="r" eaLnBrk="1">
                <a:lnSpc>
                  <a:spcPct val="95000"/>
                </a:lnSpc>
                <a:buClrTx/>
                <a:buFontTx/>
                <a:buNone/>
              </a:pPr>
              <a:t>21</a:t>
            </a:fld>
            <a:endParaRPr lang="en-GB" altLang="en-US" sz="1400">
              <a:solidFill>
                <a:srgbClr val="000000"/>
              </a:solidFill>
              <a:latin typeface="Times New Roman" panose="02020603050405020304" pitchFamily="18" charset="0"/>
            </a:endParaRPr>
          </a:p>
        </p:txBody>
      </p:sp>
      <p:sp>
        <p:nvSpPr>
          <p:cNvPr id="48133" name="Text Box 3">
            <a:extLst>
              <a:ext uri="{FF2B5EF4-FFF2-40B4-BE49-F238E27FC236}">
                <a16:creationId xmlns:a16="http://schemas.microsoft.com/office/drawing/2014/main" id="{D30935DA-CE83-7524-29A6-967928170DDF}"/>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03A40DB-478C-438F-B4A5-D28E73AB5D67}" type="slidenum">
              <a:rPr lang="en-GB" altLang="en-US" sz="1400">
                <a:solidFill>
                  <a:srgbClr val="000000"/>
                </a:solidFill>
                <a:latin typeface="Times New Roman" panose="02020603050405020304" pitchFamily="18" charset="0"/>
              </a:rPr>
              <a:pPr algn="r" eaLnBrk="1">
                <a:lnSpc>
                  <a:spcPct val="95000"/>
                </a:lnSpc>
                <a:buClrTx/>
                <a:buFontTx/>
                <a:buNone/>
              </a:pPr>
              <a:t>21</a:t>
            </a:fld>
            <a:endParaRPr lang="en-GB" altLang="en-US" sz="1400">
              <a:solidFill>
                <a:srgbClr val="000000"/>
              </a:solidFill>
              <a:latin typeface="Times New Roman" panose="02020603050405020304" pitchFamily="18" charset="0"/>
            </a:endParaRPr>
          </a:p>
        </p:txBody>
      </p:sp>
      <p:sp>
        <p:nvSpPr>
          <p:cNvPr id="48134" name="Rectangle 4">
            <a:extLst>
              <a:ext uri="{FF2B5EF4-FFF2-40B4-BE49-F238E27FC236}">
                <a16:creationId xmlns:a16="http://schemas.microsoft.com/office/drawing/2014/main" id="{0181B4CA-4E20-BB21-F088-A2729C57BFB1}"/>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5" name="Rectangle 5">
            <a:extLst>
              <a:ext uri="{FF2B5EF4-FFF2-40B4-BE49-F238E27FC236}">
                <a16:creationId xmlns:a16="http://schemas.microsoft.com/office/drawing/2014/main" id="{BF7C3EEC-CC47-42E7-885B-BDE529DF5A8E}"/>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7">
            <a:extLst>
              <a:ext uri="{FF2B5EF4-FFF2-40B4-BE49-F238E27FC236}">
                <a16:creationId xmlns:a16="http://schemas.microsoft.com/office/drawing/2014/main" id="{2A3F6C4A-0CBC-6875-8D06-79D801C009B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7951C9B-2B2A-4BD9-AAAF-739E938B92CD}" type="slidenum">
              <a:rPr lang="en-GB" altLang="en-US">
                <a:solidFill>
                  <a:srgbClr val="000000"/>
                </a:solidFill>
                <a:latin typeface="Times New Roman" panose="02020603050405020304" pitchFamily="18" charset="0"/>
              </a:rPr>
              <a:pPr>
                <a:lnSpc>
                  <a:spcPct val="95000"/>
                </a:lnSpc>
                <a:buClrTx/>
                <a:buFontTx/>
                <a:buNone/>
              </a:pPr>
              <a:t>22</a:t>
            </a:fld>
            <a:endParaRPr lang="en-GB" altLang="en-US">
              <a:solidFill>
                <a:srgbClr val="000000"/>
              </a:solidFill>
              <a:latin typeface="Times New Roman" panose="02020603050405020304" pitchFamily="18" charset="0"/>
            </a:endParaRPr>
          </a:p>
        </p:txBody>
      </p:sp>
      <p:sp>
        <p:nvSpPr>
          <p:cNvPr id="50179" name="Text Box 1">
            <a:extLst>
              <a:ext uri="{FF2B5EF4-FFF2-40B4-BE49-F238E27FC236}">
                <a16:creationId xmlns:a16="http://schemas.microsoft.com/office/drawing/2014/main" id="{62D26036-1DF5-7725-0895-C94ED1527DD0}"/>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D3F037E-1DA4-49FB-9641-F24CCE1F4ACE}" type="slidenum">
              <a:rPr lang="en-GB" altLang="en-US" sz="1400">
                <a:solidFill>
                  <a:srgbClr val="000000"/>
                </a:solidFill>
                <a:latin typeface="Times New Roman" panose="02020603050405020304" pitchFamily="18" charset="0"/>
              </a:rPr>
              <a:pPr algn="r" eaLnBrk="1">
                <a:lnSpc>
                  <a:spcPct val="95000"/>
                </a:lnSpc>
                <a:buClrTx/>
                <a:buFontTx/>
                <a:buNone/>
              </a:pPr>
              <a:t>22</a:t>
            </a:fld>
            <a:endParaRPr lang="en-GB" altLang="en-US" sz="1400">
              <a:solidFill>
                <a:srgbClr val="000000"/>
              </a:solidFill>
              <a:latin typeface="Times New Roman" panose="02020603050405020304" pitchFamily="18" charset="0"/>
            </a:endParaRPr>
          </a:p>
        </p:txBody>
      </p:sp>
      <p:sp>
        <p:nvSpPr>
          <p:cNvPr id="50180" name="Text Box 2">
            <a:extLst>
              <a:ext uri="{FF2B5EF4-FFF2-40B4-BE49-F238E27FC236}">
                <a16:creationId xmlns:a16="http://schemas.microsoft.com/office/drawing/2014/main" id="{FA42DF4A-5127-C7DA-7C80-845E7EA39FF4}"/>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776D9B7-B711-4386-AC37-90E5821AFA46}" type="slidenum">
              <a:rPr lang="en-GB" altLang="en-US" sz="1400">
                <a:solidFill>
                  <a:srgbClr val="000000"/>
                </a:solidFill>
                <a:latin typeface="Times New Roman" panose="02020603050405020304" pitchFamily="18" charset="0"/>
              </a:rPr>
              <a:pPr algn="r" eaLnBrk="1">
                <a:lnSpc>
                  <a:spcPct val="95000"/>
                </a:lnSpc>
                <a:buClrTx/>
                <a:buFontTx/>
                <a:buNone/>
              </a:pPr>
              <a:t>22</a:t>
            </a:fld>
            <a:endParaRPr lang="en-GB" altLang="en-US" sz="1400">
              <a:solidFill>
                <a:srgbClr val="000000"/>
              </a:solidFill>
              <a:latin typeface="Times New Roman" panose="02020603050405020304" pitchFamily="18" charset="0"/>
            </a:endParaRPr>
          </a:p>
        </p:txBody>
      </p:sp>
      <p:sp>
        <p:nvSpPr>
          <p:cNvPr id="50181" name="Text Box 3">
            <a:extLst>
              <a:ext uri="{FF2B5EF4-FFF2-40B4-BE49-F238E27FC236}">
                <a16:creationId xmlns:a16="http://schemas.microsoft.com/office/drawing/2014/main" id="{DF5EBE2A-52A6-2C7F-C6C2-A7656B1B9F14}"/>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C51889D-A9FA-446A-AAEE-6D40BE2EC132}" type="slidenum">
              <a:rPr lang="en-GB" altLang="en-US" sz="1400">
                <a:solidFill>
                  <a:srgbClr val="000000"/>
                </a:solidFill>
                <a:latin typeface="Times New Roman" panose="02020603050405020304" pitchFamily="18" charset="0"/>
              </a:rPr>
              <a:pPr algn="r" eaLnBrk="1">
                <a:lnSpc>
                  <a:spcPct val="95000"/>
                </a:lnSpc>
                <a:buClrTx/>
                <a:buFontTx/>
                <a:buNone/>
              </a:pPr>
              <a:t>22</a:t>
            </a:fld>
            <a:endParaRPr lang="en-GB" altLang="en-US" sz="1400">
              <a:solidFill>
                <a:srgbClr val="000000"/>
              </a:solidFill>
              <a:latin typeface="Times New Roman" panose="02020603050405020304" pitchFamily="18" charset="0"/>
            </a:endParaRPr>
          </a:p>
        </p:txBody>
      </p:sp>
      <p:sp>
        <p:nvSpPr>
          <p:cNvPr id="50182" name="Rectangle 4">
            <a:extLst>
              <a:ext uri="{FF2B5EF4-FFF2-40B4-BE49-F238E27FC236}">
                <a16:creationId xmlns:a16="http://schemas.microsoft.com/office/drawing/2014/main" id="{C03B036F-FB62-5DE6-5359-C024151A6051}"/>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3" name="Rectangle 5">
            <a:extLst>
              <a:ext uri="{FF2B5EF4-FFF2-40B4-BE49-F238E27FC236}">
                <a16:creationId xmlns:a16="http://schemas.microsoft.com/office/drawing/2014/main" id="{3D935757-53E4-8DDB-4F78-5A968C60640A}"/>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7">
            <a:extLst>
              <a:ext uri="{FF2B5EF4-FFF2-40B4-BE49-F238E27FC236}">
                <a16:creationId xmlns:a16="http://schemas.microsoft.com/office/drawing/2014/main" id="{350D0A98-1D7B-E7D8-7125-90D1F141E3A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F92CD3F-6FF1-4043-B80D-1174DEFB7B89}" type="slidenum">
              <a:rPr lang="en-GB" altLang="en-US">
                <a:solidFill>
                  <a:srgbClr val="000000"/>
                </a:solidFill>
                <a:latin typeface="Times New Roman" panose="02020603050405020304" pitchFamily="18" charset="0"/>
              </a:rPr>
              <a:pPr>
                <a:lnSpc>
                  <a:spcPct val="95000"/>
                </a:lnSpc>
                <a:buClrTx/>
                <a:buFontTx/>
                <a:buNone/>
              </a:pPr>
              <a:t>23</a:t>
            </a:fld>
            <a:endParaRPr lang="en-GB" altLang="en-US">
              <a:solidFill>
                <a:srgbClr val="000000"/>
              </a:solidFill>
              <a:latin typeface="Times New Roman" panose="02020603050405020304" pitchFamily="18" charset="0"/>
            </a:endParaRPr>
          </a:p>
        </p:txBody>
      </p:sp>
      <p:sp>
        <p:nvSpPr>
          <p:cNvPr id="52227" name="Text Box 1">
            <a:extLst>
              <a:ext uri="{FF2B5EF4-FFF2-40B4-BE49-F238E27FC236}">
                <a16:creationId xmlns:a16="http://schemas.microsoft.com/office/drawing/2014/main" id="{F0F3AC8D-3140-822A-14BF-F764F8E14C97}"/>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960E6AF-A12C-4688-8B05-3135FD22F9C4}" type="slidenum">
              <a:rPr lang="en-GB" altLang="en-US" sz="1400">
                <a:solidFill>
                  <a:srgbClr val="000000"/>
                </a:solidFill>
                <a:latin typeface="Times New Roman" panose="02020603050405020304" pitchFamily="18" charset="0"/>
              </a:rPr>
              <a:pPr algn="r" eaLnBrk="1">
                <a:lnSpc>
                  <a:spcPct val="95000"/>
                </a:lnSpc>
                <a:buClrTx/>
                <a:buFontTx/>
                <a:buNone/>
              </a:pPr>
              <a:t>23</a:t>
            </a:fld>
            <a:endParaRPr lang="en-GB" altLang="en-US" sz="1400">
              <a:solidFill>
                <a:srgbClr val="000000"/>
              </a:solidFill>
              <a:latin typeface="Times New Roman" panose="02020603050405020304" pitchFamily="18" charset="0"/>
            </a:endParaRPr>
          </a:p>
        </p:txBody>
      </p:sp>
      <p:sp>
        <p:nvSpPr>
          <p:cNvPr id="52228" name="Text Box 2">
            <a:extLst>
              <a:ext uri="{FF2B5EF4-FFF2-40B4-BE49-F238E27FC236}">
                <a16:creationId xmlns:a16="http://schemas.microsoft.com/office/drawing/2014/main" id="{8B120CEE-DE4B-C09B-4D70-46730AA1485A}"/>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AADBE85-E740-4ACF-A4CF-EFE7DAC7BB3C}" type="slidenum">
              <a:rPr lang="en-GB" altLang="en-US" sz="1400">
                <a:solidFill>
                  <a:srgbClr val="000000"/>
                </a:solidFill>
                <a:latin typeface="Times New Roman" panose="02020603050405020304" pitchFamily="18" charset="0"/>
              </a:rPr>
              <a:pPr algn="r" eaLnBrk="1">
                <a:lnSpc>
                  <a:spcPct val="95000"/>
                </a:lnSpc>
                <a:buClrTx/>
                <a:buFontTx/>
                <a:buNone/>
              </a:pPr>
              <a:t>23</a:t>
            </a:fld>
            <a:endParaRPr lang="en-GB" altLang="en-US" sz="1400">
              <a:solidFill>
                <a:srgbClr val="000000"/>
              </a:solidFill>
              <a:latin typeface="Times New Roman" panose="02020603050405020304" pitchFamily="18" charset="0"/>
            </a:endParaRPr>
          </a:p>
        </p:txBody>
      </p:sp>
      <p:sp>
        <p:nvSpPr>
          <p:cNvPr id="52229" name="Text Box 3">
            <a:extLst>
              <a:ext uri="{FF2B5EF4-FFF2-40B4-BE49-F238E27FC236}">
                <a16:creationId xmlns:a16="http://schemas.microsoft.com/office/drawing/2014/main" id="{143CFA3B-FDAD-E73C-8D12-DC6C226F5647}"/>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8AB55B9-D8EE-4F15-9C98-18DDAF055C6C}" type="slidenum">
              <a:rPr lang="en-GB" altLang="en-US" sz="1400">
                <a:solidFill>
                  <a:srgbClr val="000000"/>
                </a:solidFill>
                <a:latin typeface="Times New Roman" panose="02020603050405020304" pitchFamily="18" charset="0"/>
              </a:rPr>
              <a:pPr algn="r" eaLnBrk="1">
                <a:lnSpc>
                  <a:spcPct val="95000"/>
                </a:lnSpc>
                <a:buClrTx/>
                <a:buFontTx/>
                <a:buNone/>
              </a:pPr>
              <a:t>23</a:t>
            </a:fld>
            <a:endParaRPr lang="en-GB" altLang="en-US" sz="1400">
              <a:solidFill>
                <a:srgbClr val="000000"/>
              </a:solidFill>
              <a:latin typeface="Times New Roman" panose="02020603050405020304" pitchFamily="18" charset="0"/>
            </a:endParaRPr>
          </a:p>
        </p:txBody>
      </p:sp>
      <p:sp>
        <p:nvSpPr>
          <p:cNvPr id="52230" name="Rectangle 4">
            <a:extLst>
              <a:ext uri="{FF2B5EF4-FFF2-40B4-BE49-F238E27FC236}">
                <a16:creationId xmlns:a16="http://schemas.microsoft.com/office/drawing/2014/main" id="{16D23841-7518-3EB2-0E96-D7CD77DF1CBB}"/>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31" name="Rectangle 5">
            <a:extLst>
              <a:ext uri="{FF2B5EF4-FFF2-40B4-BE49-F238E27FC236}">
                <a16:creationId xmlns:a16="http://schemas.microsoft.com/office/drawing/2014/main" id="{1CAE039E-8A77-6F71-4E01-118BDB135FD1}"/>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7">
            <a:extLst>
              <a:ext uri="{FF2B5EF4-FFF2-40B4-BE49-F238E27FC236}">
                <a16:creationId xmlns:a16="http://schemas.microsoft.com/office/drawing/2014/main" id="{9213F50E-B88F-8971-C461-3A3ED11D8C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027317DB-C4F0-46F8-B89F-0785AC7AD2ED}" type="slidenum">
              <a:rPr lang="en-GB" altLang="en-US">
                <a:solidFill>
                  <a:srgbClr val="000000"/>
                </a:solidFill>
                <a:latin typeface="Times New Roman" panose="02020603050405020304" pitchFamily="18" charset="0"/>
              </a:rPr>
              <a:pPr>
                <a:lnSpc>
                  <a:spcPct val="95000"/>
                </a:lnSpc>
                <a:buClrTx/>
                <a:buFontTx/>
                <a:buNone/>
              </a:pPr>
              <a:t>24</a:t>
            </a:fld>
            <a:endParaRPr lang="en-GB" altLang="en-US">
              <a:solidFill>
                <a:srgbClr val="000000"/>
              </a:solidFill>
              <a:latin typeface="Times New Roman" panose="02020603050405020304" pitchFamily="18" charset="0"/>
            </a:endParaRPr>
          </a:p>
        </p:txBody>
      </p:sp>
      <p:sp>
        <p:nvSpPr>
          <p:cNvPr id="54275" name="Text Box 1">
            <a:extLst>
              <a:ext uri="{FF2B5EF4-FFF2-40B4-BE49-F238E27FC236}">
                <a16:creationId xmlns:a16="http://schemas.microsoft.com/office/drawing/2014/main" id="{A31BE1A5-AD16-4967-A195-E1C5AEFDF3AD}"/>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94C8A74-E11F-4FCB-B068-6BC1C949ED00}" type="slidenum">
              <a:rPr lang="en-GB" altLang="en-US" sz="1400">
                <a:solidFill>
                  <a:srgbClr val="000000"/>
                </a:solidFill>
                <a:latin typeface="Times New Roman" panose="02020603050405020304" pitchFamily="18" charset="0"/>
              </a:rPr>
              <a:pPr algn="r" eaLnBrk="1">
                <a:lnSpc>
                  <a:spcPct val="95000"/>
                </a:lnSpc>
                <a:buClrTx/>
                <a:buFontTx/>
                <a:buNone/>
              </a:pPr>
              <a:t>24</a:t>
            </a:fld>
            <a:endParaRPr lang="en-GB" altLang="en-US" sz="1400">
              <a:solidFill>
                <a:srgbClr val="000000"/>
              </a:solidFill>
              <a:latin typeface="Times New Roman" panose="02020603050405020304" pitchFamily="18" charset="0"/>
            </a:endParaRPr>
          </a:p>
        </p:txBody>
      </p:sp>
      <p:sp>
        <p:nvSpPr>
          <p:cNvPr id="54276" name="Text Box 2">
            <a:extLst>
              <a:ext uri="{FF2B5EF4-FFF2-40B4-BE49-F238E27FC236}">
                <a16:creationId xmlns:a16="http://schemas.microsoft.com/office/drawing/2014/main" id="{D54C5216-6141-59E6-AA90-A1DABC1260AC}"/>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34E9B7D-21F1-4979-B25C-4F673C5F84B9}" type="slidenum">
              <a:rPr lang="en-GB" altLang="en-US" sz="1400">
                <a:solidFill>
                  <a:srgbClr val="000000"/>
                </a:solidFill>
                <a:latin typeface="Times New Roman" panose="02020603050405020304" pitchFamily="18" charset="0"/>
              </a:rPr>
              <a:pPr algn="r" eaLnBrk="1">
                <a:lnSpc>
                  <a:spcPct val="95000"/>
                </a:lnSpc>
                <a:buClrTx/>
                <a:buFontTx/>
                <a:buNone/>
              </a:pPr>
              <a:t>24</a:t>
            </a:fld>
            <a:endParaRPr lang="en-GB" altLang="en-US" sz="1400">
              <a:solidFill>
                <a:srgbClr val="000000"/>
              </a:solidFill>
              <a:latin typeface="Times New Roman" panose="02020603050405020304" pitchFamily="18" charset="0"/>
            </a:endParaRPr>
          </a:p>
        </p:txBody>
      </p:sp>
      <p:sp>
        <p:nvSpPr>
          <p:cNvPr id="54277" name="Text Box 3">
            <a:extLst>
              <a:ext uri="{FF2B5EF4-FFF2-40B4-BE49-F238E27FC236}">
                <a16:creationId xmlns:a16="http://schemas.microsoft.com/office/drawing/2014/main" id="{5752E96F-F43F-4F20-2576-E4A04D32786D}"/>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C23BC3B-53CA-4B45-B8A2-FBEECF7CB187}" type="slidenum">
              <a:rPr lang="en-GB" altLang="en-US" sz="1400">
                <a:solidFill>
                  <a:srgbClr val="000000"/>
                </a:solidFill>
                <a:latin typeface="Times New Roman" panose="02020603050405020304" pitchFamily="18" charset="0"/>
              </a:rPr>
              <a:pPr algn="r" eaLnBrk="1">
                <a:lnSpc>
                  <a:spcPct val="95000"/>
                </a:lnSpc>
                <a:buClrTx/>
                <a:buFontTx/>
                <a:buNone/>
              </a:pPr>
              <a:t>24</a:t>
            </a:fld>
            <a:endParaRPr lang="en-GB" altLang="en-US" sz="1400">
              <a:solidFill>
                <a:srgbClr val="000000"/>
              </a:solidFill>
              <a:latin typeface="Times New Roman" panose="02020603050405020304" pitchFamily="18" charset="0"/>
            </a:endParaRPr>
          </a:p>
        </p:txBody>
      </p:sp>
      <p:sp>
        <p:nvSpPr>
          <p:cNvPr id="54278" name="Rectangle 4">
            <a:extLst>
              <a:ext uri="{FF2B5EF4-FFF2-40B4-BE49-F238E27FC236}">
                <a16:creationId xmlns:a16="http://schemas.microsoft.com/office/drawing/2014/main" id="{A8250D11-2C4A-61AE-0BAC-337697FEAC26}"/>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9" name="Rectangle 5">
            <a:extLst>
              <a:ext uri="{FF2B5EF4-FFF2-40B4-BE49-F238E27FC236}">
                <a16:creationId xmlns:a16="http://schemas.microsoft.com/office/drawing/2014/main" id="{8023EE1D-5758-D287-65D0-E28BCDAAA6DD}"/>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7">
            <a:extLst>
              <a:ext uri="{FF2B5EF4-FFF2-40B4-BE49-F238E27FC236}">
                <a16:creationId xmlns:a16="http://schemas.microsoft.com/office/drawing/2014/main" id="{24A0C8BD-8DDC-A51D-68C0-08101E097F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238B0ED-7BBC-4D90-9061-FC964B63EAB0}" type="slidenum">
              <a:rPr lang="en-GB" altLang="en-US">
                <a:solidFill>
                  <a:srgbClr val="000000"/>
                </a:solidFill>
                <a:latin typeface="Times New Roman" panose="02020603050405020304" pitchFamily="18" charset="0"/>
              </a:rPr>
              <a:pPr>
                <a:lnSpc>
                  <a:spcPct val="95000"/>
                </a:lnSpc>
                <a:buClrTx/>
                <a:buFontTx/>
                <a:buNone/>
              </a:pPr>
              <a:t>25</a:t>
            </a:fld>
            <a:endParaRPr lang="en-GB" altLang="en-US">
              <a:solidFill>
                <a:srgbClr val="000000"/>
              </a:solidFill>
              <a:latin typeface="Times New Roman" panose="02020603050405020304" pitchFamily="18" charset="0"/>
            </a:endParaRPr>
          </a:p>
        </p:txBody>
      </p:sp>
      <p:sp>
        <p:nvSpPr>
          <p:cNvPr id="56323" name="Text Box 1">
            <a:extLst>
              <a:ext uri="{FF2B5EF4-FFF2-40B4-BE49-F238E27FC236}">
                <a16:creationId xmlns:a16="http://schemas.microsoft.com/office/drawing/2014/main" id="{7D7AA800-09BD-E40D-2073-63FC37F03F6F}"/>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1EC7F1E-3C92-4AD6-9F39-149E8ADA0EED}" type="slidenum">
              <a:rPr lang="en-GB" altLang="en-US" sz="1400">
                <a:solidFill>
                  <a:srgbClr val="000000"/>
                </a:solidFill>
                <a:latin typeface="Times New Roman" panose="02020603050405020304" pitchFamily="18" charset="0"/>
              </a:rPr>
              <a:pPr algn="r" eaLnBrk="1">
                <a:lnSpc>
                  <a:spcPct val="95000"/>
                </a:lnSpc>
                <a:buClrTx/>
                <a:buFontTx/>
                <a:buNone/>
              </a:pPr>
              <a:t>25</a:t>
            </a:fld>
            <a:endParaRPr lang="en-GB" altLang="en-US" sz="1400">
              <a:solidFill>
                <a:srgbClr val="000000"/>
              </a:solidFill>
              <a:latin typeface="Times New Roman" panose="02020603050405020304" pitchFamily="18" charset="0"/>
            </a:endParaRPr>
          </a:p>
        </p:txBody>
      </p:sp>
      <p:sp>
        <p:nvSpPr>
          <p:cNvPr id="56324" name="Text Box 2">
            <a:extLst>
              <a:ext uri="{FF2B5EF4-FFF2-40B4-BE49-F238E27FC236}">
                <a16:creationId xmlns:a16="http://schemas.microsoft.com/office/drawing/2014/main" id="{ADC3E6E6-2DAD-A6CE-7C16-8BDAE0DF509C}"/>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D55ED65-5604-43FE-A5DD-C03534D52A0E}" type="slidenum">
              <a:rPr lang="en-GB" altLang="en-US" sz="1400">
                <a:solidFill>
                  <a:srgbClr val="000000"/>
                </a:solidFill>
                <a:latin typeface="Times New Roman" panose="02020603050405020304" pitchFamily="18" charset="0"/>
              </a:rPr>
              <a:pPr algn="r" eaLnBrk="1">
                <a:lnSpc>
                  <a:spcPct val="95000"/>
                </a:lnSpc>
                <a:buClrTx/>
                <a:buFontTx/>
                <a:buNone/>
              </a:pPr>
              <a:t>25</a:t>
            </a:fld>
            <a:endParaRPr lang="en-GB" altLang="en-US" sz="1400">
              <a:solidFill>
                <a:srgbClr val="000000"/>
              </a:solidFill>
              <a:latin typeface="Times New Roman" panose="02020603050405020304" pitchFamily="18" charset="0"/>
            </a:endParaRPr>
          </a:p>
        </p:txBody>
      </p:sp>
      <p:sp>
        <p:nvSpPr>
          <p:cNvPr id="56325" name="Text Box 3">
            <a:extLst>
              <a:ext uri="{FF2B5EF4-FFF2-40B4-BE49-F238E27FC236}">
                <a16:creationId xmlns:a16="http://schemas.microsoft.com/office/drawing/2014/main" id="{B64E120C-D32F-91D9-7DAD-CE9A6C969D9D}"/>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A2A85D9-93D1-46D2-B938-6B922B4C673D}" type="slidenum">
              <a:rPr lang="en-GB" altLang="en-US" sz="1400">
                <a:solidFill>
                  <a:srgbClr val="000000"/>
                </a:solidFill>
                <a:latin typeface="Times New Roman" panose="02020603050405020304" pitchFamily="18" charset="0"/>
              </a:rPr>
              <a:pPr algn="r" eaLnBrk="1">
                <a:lnSpc>
                  <a:spcPct val="95000"/>
                </a:lnSpc>
                <a:buClrTx/>
                <a:buFontTx/>
                <a:buNone/>
              </a:pPr>
              <a:t>25</a:t>
            </a:fld>
            <a:endParaRPr lang="en-GB" altLang="en-US" sz="1400">
              <a:solidFill>
                <a:srgbClr val="000000"/>
              </a:solidFill>
              <a:latin typeface="Times New Roman" panose="02020603050405020304" pitchFamily="18" charset="0"/>
            </a:endParaRPr>
          </a:p>
        </p:txBody>
      </p:sp>
      <p:sp>
        <p:nvSpPr>
          <p:cNvPr id="56326" name="Rectangle 4">
            <a:extLst>
              <a:ext uri="{FF2B5EF4-FFF2-40B4-BE49-F238E27FC236}">
                <a16:creationId xmlns:a16="http://schemas.microsoft.com/office/drawing/2014/main" id="{7E1564BC-C701-6A2D-3004-25FC85659774}"/>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7" name="Rectangle 5">
            <a:extLst>
              <a:ext uri="{FF2B5EF4-FFF2-40B4-BE49-F238E27FC236}">
                <a16:creationId xmlns:a16="http://schemas.microsoft.com/office/drawing/2014/main" id="{DCEF9D19-E0D5-D84D-2302-4385404663DC}"/>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7">
            <a:extLst>
              <a:ext uri="{FF2B5EF4-FFF2-40B4-BE49-F238E27FC236}">
                <a16:creationId xmlns:a16="http://schemas.microsoft.com/office/drawing/2014/main" id="{F6CC5236-7324-009F-B3B0-A5942A0D20D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5384145-EB03-483A-A270-429F951D7D87}" type="slidenum">
              <a:rPr lang="en-GB" altLang="en-US">
                <a:solidFill>
                  <a:srgbClr val="000000"/>
                </a:solidFill>
                <a:latin typeface="Times New Roman" panose="02020603050405020304" pitchFamily="18" charset="0"/>
              </a:rPr>
              <a:pPr>
                <a:lnSpc>
                  <a:spcPct val="95000"/>
                </a:lnSpc>
                <a:buClrTx/>
                <a:buFontTx/>
                <a:buNone/>
              </a:pPr>
              <a:t>26</a:t>
            </a:fld>
            <a:endParaRPr lang="en-GB" altLang="en-US">
              <a:solidFill>
                <a:srgbClr val="000000"/>
              </a:solidFill>
              <a:latin typeface="Times New Roman" panose="02020603050405020304" pitchFamily="18" charset="0"/>
            </a:endParaRPr>
          </a:p>
        </p:txBody>
      </p:sp>
      <p:sp>
        <p:nvSpPr>
          <p:cNvPr id="58371" name="Text Box 1">
            <a:extLst>
              <a:ext uri="{FF2B5EF4-FFF2-40B4-BE49-F238E27FC236}">
                <a16:creationId xmlns:a16="http://schemas.microsoft.com/office/drawing/2014/main" id="{7B9C9926-64A4-070C-946A-D5A2061341CD}"/>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BB350CDF-0828-4254-B95D-86615E5E2B81}" type="slidenum">
              <a:rPr lang="en-GB" altLang="en-US" sz="1400">
                <a:solidFill>
                  <a:srgbClr val="000000"/>
                </a:solidFill>
                <a:latin typeface="Times New Roman" panose="02020603050405020304" pitchFamily="18" charset="0"/>
              </a:rPr>
              <a:pPr algn="r" eaLnBrk="1">
                <a:lnSpc>
                  <a:spcPct val="95000"/>
                </a:lnSpc>
                <a:buClrTx/>
                <a:buFontTx/>
                <a:buNone/>
              </a:pPr>
              <a:t>26</a:t>
            </a:fld>
            <a:endParaRPr lang="en-GB" altLang="en-US" sz="1400">
              <a:solidFill>
                <a:srgbClr val="000000"/>
              </a:solidFill>
              <a:latin typeface="Times New Roman" panose="02020603050405020304" pitchFamily="18" charset="0"/>
            </a:endParaRPr>
          </a:p>
        </p:txBody>
      </p:sp>
      <p:sp>
        <p:nvSpPr>
          <p:cNvPr id="58372" name="Text Box 2">
            <a:extLst>
              <a:ext uri="{FF2B5EF4-FFF2-40B4-BE49-F238E27FC236}">
                <a16:creationId xmlns:a16="http://schemas.microsoft.com/office/drawing/2014/main" id="{16ABE7FA-CF24-8674-D6D1-A04625504254}"/>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70E6308-2453-4F95-8387-D74F8869F73D}" type="slidenum">
              <a:rPr lang="en-GB" altLang="en-US" sz="1400">
                <a:solidFill>
                  <a:srgbClr val="000000"/>
                </a:solidFill>
                <a:latin typeface="Times New Roman" panose="02020603050405020304" pitchFamily="18" charset="0"/>
              </a:rPr>
              <a:pPr algn="r" eaLnBrk="1">
                <a:lnSpc>
                  <a:spcPct val="95000"/>
                </a:lnSpc>
                <a:buClrTx/>
                <a:buFontTx/>
                <a:buNone/>
              </a:pPr>
              <a:t>26</a:t>
            </a:fld>
            <a:endParaRPr lang="en-GB" altLang="en-US" sz="1400">
              <a:solidFill>
                <a:srgbClr val="000000"/>
              </a:solidFill>
              <a:latin typeface="Times New Roman" panose="02020603050405020304" pitchFamily="18" charset="0"/>
            </a:endParaRPr>
          </a:p>
        </p:txBody>
      </p:sp>
      <p:sp>
        <p:nvSpPr>
          <p:cNvPr id="58373" name="Text Box 3">
            <a:extLst>
              <a:ext uri="{FF2B5EF4-FFF2-40B4-BE49-F238E27FC236}">
                <a16:creationId xmlns:a16="http://schemas.microsoft.com/office/drawing/2014/main" id="{4897FA31-A462-596A-AAD4-E931FDD0B114}"/>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3191C7A-59C1-46D3-A556-5FAD0743EA41}" type="slidenum">
              <a:rPr lang="en-GB" altLang="en-US" sz="1400">
                <a:solidFill>
                  <a:srgbClr val="000000"/>
                </a:solidFill>
                <a:latin typeface="Times New Roman" panose="02020603050405020304" pitchFamily="18" charset="0"/>
              </a:rPr>
              <a:pPr algn="r" eaLnBrk="1">
                <a:lnSpc>
                  <a:spcPct val="95000"/>
                </a:lnSpc>
                <a:buClrTx/>
                <a:buFontTx/>
                <a:buNone/>
              </a:pPr>
              <a:t>26</a:t>
            </a:fld>
            <a:endParaRPr lang="en-GB" altLang="en-US" sz="1400">
              <a:solidFill>
                <a:srgbClr val="000000"/>
              </a:solidFill>
              <a:latin typeface="Times New Roman" panose="02020603050405020304" pitchFamily="18" charset="0"/>
            </a:endParaRPr>
          </a:p>
        </p:txBody>
      </p:sp>
      <p:sp>
        <p:nvSpPr>
          <p:cNvPr id="58374" name="Rectangle 4">
            <a:extLst>
              <a:ext uri="{FF2B5EF4-FFF2-40B4-BE49-F238E27FC236}">
                <a16:creationId xmlns:a16="http://schemas.microsoft.com/office/drawing/2014/main" id="{67323592-73CC-5603-8A7F-08DDE179C2D9}"/>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5" name="Rectangle 5">
            <a:extLst>
              <a:ext uri="{FF2B5EF4-FFF2-40B4-BE49-F238E27FC236}">
                <a16:creationId xmlns:a16="http://schemas.microsoft.com/office/drawing/2014/main" id="{E0C5E21C-1EBE-B941-9CE9-B8508952485E}"/>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7">
            <a:extLst>
              <a:ext uri="{FF2B5EF4-FFF2-40B4-BE49-F238E27FC236}">
                <a16:creationId xmlns:a16="http://schemas.microsoft.com/office/drawing/2014/main" id="{36620BE5-1704-7B77-58E6-3F8932B399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9B8F159-AFEF-4015-8055-10BFA53E8DB6}" type="slidenum">
              <a:rPr lang="en-GB" altLang="en-US">
                <a:solidFill>
                  <a:srgbClr val="000000"/>
                </a:solidFill>
                <a:latin typeface="Times New Roman" panose="02020603050405020304" pitchFamily="18" charset="0"/>
              </a:rPr>
              <a:pPr>
                <a:lnSpc>
                  <a:spcPct val="95000"/>
                </a:lnSpc>
                <a:buClrTx/>
                <a:buFontTx/>
                <a:buNone/>
              </a:pPr>
              <a:t>27</a:t>
            </a:fld>
            <a:endParaRPr lang="en-GB" altLang="en-US">
              <a:solidFill>
                <a:srgbClr val="000000"/>
              </a:solidFill>
              <a:latin typeface="Times New Roman" panose="02020603050405020304" pitchFamily="18" charset="0"/>
            </a:endParaRPr>
          </a:p>
        </p:txBody>
      </p:sp>
      <p:sp>
        <p:nvSpPr>
          <p:cNvPr id="60419" name="Rectangle 1">
            <a:extLst>
              <a:ext uri="{FF2B5EF4-FFF2-40B4-BE49-F238E27FC236}">
                <a16:creationId xmlns:a16="http://schemas.microsoft.com/office/drawing/2014/main" id="{953B5AE3-2775-BE49-5F37-9FB27655BF38}"/>
              </a:ext>
            </a:extLst>
          </p:cNvPr>
          <p:cNvSpPr>
            <a:spLocks noGrp="1" noRot="1" noChangeAspect="1" noChangeArrowheads="1" noTextEdit="1"/>
          </p:cNvSpPr>
          <p:nvPr>
            <p:ph type="sldImg"/>
          </p:nvPr>
        </p:nvSpPr>
        <p:spPr>
          <a:xfrm>
            <a:off x="608013" y="882650"/>
            <a:ext cx="6257925" cy="43338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a:extLst>
              <a:ext uri="{FF2B5EF4-FFF2-40B4-BE49-F238E27FC236}">
                <a16:creationId xmlns:a16="http://schemas.microsoft.com/office/drawing/2014/main" id="{AE663FCE-ECAE-1E27-C4D3-A4111A0078B2}"/>
              </a:ext>
            </a:extLst>
          </p:cNvPr>
          <p:cNvSpPr>
            <a:spLocks noGrp="1" noChangeArrowheads="1"/>
          </p:cNvSpPr>
          <p:nvPr>
            <p:ph type="body" idx="1"/>
          </p:nvPr>
        </p:nvSpPr>
        <p:spPr>
          <a:xfrm>
            <a:off x="749300" y="5513388"/>
            <a:ext cx="5976938" cy="5205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7">
            <a:extLst>
              <a:ext uri="{FF2B5EF4-FFF2-40B4-BE49-F238E27FC236}">
                <a16:creationId xmlns:a16="http://schemas.microsoft.com/office/drawing/2014/main" id="{4B28CBDA-5886-1EE0-5361-3E7042DAAA6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B94AB78-F5C2-4514-8A67-8301AC258E03}" type="slidenum">
              <a:rPr lang="en-GB" altLang="en-US">
                <a:solidFill>
                  <a:srgbClr val="000000"/>
                </a:solidFill>
                <a:latin typeface="Times New Roman" panose="02020603050405020304" pitchFamily="18" charset="0"/>
              </a:rPr>
              <a:pPr>
                <a:lnSpc>
                  <a:spcPct val="95000"/>
                </a:lnSpc>
                <a:buClrTx/>
                <a:buFontTx/>
                <a:buNone/>
              </a:pPr>
              <a:t>3</a:t>
            </a:fld>
            <a:endParaRPr lang="en-GB" altLang="en-US">
              <a:solidFill>
                <a:srgbClr val="000000"/>
              </a:solidFill>
              <a:latin typeface="Times New Roman" panose="02020603050405020304" pitchFamily="18" charset="0"/>
            </a:endParaRPr>
          </a:p>
        </p:txBody>
      </p:sp>
      <p:sp>
        <p:nvSpPr>
          <p:cNvPr id="11267" name="Text Box 1">
            <a:extLst>
              <a:ext uri="{FF2B5EF4-FFF2-40B4-BE49-F238E27FC236}">
                <a16:creationId xmlns:a16="http://schemas.microsoft.com/office/drawing/2014/main" id="{32DCD05A-A496-2283-BF08-A430CE07E85F}"/>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8B03E75-3D16-440D-800A-9F9858183E80}" type="slidenum">
              <a:rPr lang="en-GB" altLang="en-US" sz="1400">
                <a:solidFill>
                  <a:srgbClr val="000000"/>
                </a:solidFill>
                <a:latin typeface="Times New Roman" panose="02020603050405020304" pitchFamily="18" charset="0"/>
              </a:rPr>
              <a:pPr algn="r" eaLnBrk="1">
                <a:lnSpc>
                  <a:spcPct val="95000"/>
                </a:lnSpc>
                <a:buClrTx/>
                <a:buFontTx/>
                <a:buNone/>
              </a:pPr>
              <a:t>3</a:t>
            </a:fld>
            <a:endParaRPr lang="en-GB" altLang="en-US" sz="1400">
              <a:solidFill>
                <a:srgbClr val="000000"/>
              </a:solidFill>
              <a:latin typeface="Times New Roman" panose="02020603050405020304" pitchFamily="18" charset="0"/>
            </a:endParaRPr>
          </a:p>
        </p:txBody>
      </p:sp>
      <p:sp>
        <p:nvSpPr>
          <p:cNvPr id="11268" name="Text Box 2">
            <a:extLst>
              <a:ext uri="{FF2B5EF4-FFF2-40B4-BE49-F238E27FC236}">
                <a16:creationId xmlns:a16="http://schemas.microsoft.com/office/drawing/2014/main" id="{20875EFB-DC7F-C875-0B48-5CA38E1322D6}"/>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11D2BEE-5924-45CD-97DA-A1295E66157F}" type="slidenum">
              <a:rPr lang="en-GB" altLang="en-US" sz="1400">
                <a:solidFill>
                  <a:srgbClr val="000000"/>
                </a:solidFill>
                <a:latin typeface="Times New Roman" panose="02020603050405020304" pitchFamily="18" charset="0"/>
              </a:rPr>
              <a:pPr algn="r" eaLnBrk="1">
                <a:lnSpc>
                  <a:spcPct val="95000"/>
                </a:lnSpc>
                <a:buClrTx/>
                <a:buFontTx/>
                <a:buNone/>
              </a:pPr>
              <a:t>3</a:t>
            </a:fld>
            <a:endParaRPr lang="en-GB" altLang="en-US" sz="1400">
              <a:solidFill>
                <a:srgbClr val="000000"/>
              </a:solidFill>
              <a:latin typeface="Times New Roman" panose="02020603050405020304" pitchFamily="18" charset="0"/>
            </a:endParaRPr>
          </a:p>
        </p:txBody>
      </p:sp>
      <p:sp>
        <p:nvSpPr>
          <p:cNvPr id="11269" name="Text Box 3">
            <a:extLst>
              <a:ext uri="{FF2B5EF4-FFF2-40B4-BE49-F238E27FC236}">
                <a16:creationId xmlns:a16="http://schemas.microsoft.com/office/drawing/2014/main" id="{46538681-6A17-3C0F-B8E8-A4CE38A56A49}"/>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6231A1B-C1F6-4AB4-9130-972EE481BFE4}" type="slidenum">
              <a:rPr lang="en-GB" altLang="en-US" sz="1400">
                <a:solidFill>
                  <a:srgbClr val="000000"/>
                </a:solidFill>
                <a:latin typeface="Times New Roman" panose="02020603050405020304" pitchFamily="18" charset="0"/>
              </a:rPr>
              <a:pPr algn="r" eaLnBrk="1">
                <a:lnSpc>
                  <a:spcPct val="95000"/>
                </a:lnSpc>
                <a:buClrTx/>
                <a:buFontTx/>
                <a:buNone/>
              </a:pPr>
              <a:t>3</a:t>
            </a:fld>
            <a:endParaRPr lang="en-GB" altLang="en-US" sz="1400">
              <a:solidFill>
                <a:srgbClr val="000000"/>
              </a:solidFill>
              <a:latin typeface="Times New Roman" panose="02020603050405020304" pitchFamily="18" charset="0"/>
            </a:endParaRPr>
          </a:p>
        </p:txBody>
      </p:sp>
      <p:sp>
        <p:nvSpPr>
          <p:cNvPr id="11270" name="Rectangle 4">
            <a:extLst>
              <a:ext uri="{FF2B5EF4-FFF2-40B4-BE49-F238E27FC236}">
                <a16:creationId xmlns:a16="http://schemas.microsoft.com/office/drawing/2014/main" id="{CCFD671D-441A-9D1C-27FB-08E34C4E7C1F}"/>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1" name="Rectangle 5">
            <a:extLst>
              <a:ext uri="{FF2B5EF4-FFF2-40B4-BE49-F238E27FC236}">
                <a16:creationId xmlns:a16="http://schemas.microsoft.com/office/drawing/2014/main" id="{DED30128-ED42-0EDB-BE94-0156DAD088F3}"/>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7">
            <a:extLst>
              <a:ext uri="{FF2B5EF4-FFF2-40B4-BE49-F238E27FC236}">
                <a16:creationId xmlns:a16="http://schemas.microsoft.com/office/drawing/2014/main" id="{545C849A-8817-27C8-BF5B-7CB8F4AEEE7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25A0B2AE-8A40-4E5A-8A43-89D0CD8C6A9C}" type="slidenum">
              <a:rPr lang="en-GB" altLang="en-US">
                <a:solidFill>
                  <a:srgbClr val="000000"/>
                </a:solidFill>
                <a:latin typeface="Times New Roman" panose="02020603050405020304" pitchFamily="18" charset="0"/>
              </a:rPr>
              <a:pPr>
                <a:lnSpc>
                  <a:spcPct val="95000"/>
                </a:lnSpc>
                <a:buClrTx/>
                <a:buFontTx/>
                <a:buNone/>
              </a:pPr>
              <a:t>4</a:t>
            </a:fld>
            <a:endParaRPr lang="en-GB" altLang="en-US">
              <a:solidFill>
                <a:srgbClr val="000000"/>
              </a:solidFill>
              <a:latin typeface="Times New Roman" panose="02020603050405020304" pitchFamily="18" charset="0"/>
            </a:endParaRPr>
          </a:p>
        </p:txBody>
      </p:sp>
      <p:sp>
        <p:nvSpPr>
          <p:cNvPr id="13315" name="Text Box 1">
            <a:extLst>
              <a:ext uri="{FF2B5EF4-FFF2-40B4-BE49-F238E27FC236}">
                <a16:creationId xmlns:a16="http://schemas.microsoft.com/office/drawing/2014/main" id="{87DE7E7C-375B-A52A-7017-EC0377B0BD7A}"/>
              </a:ext>
            </a:extLst>
          </p:cNvPr>
          <p:cNvSpPr txBox="1">
            <a:spLocks noChangeArrowheads="1"/>
          </p:cNvSpPr>
          <p:nvPr/>
        </p:nvSpPr>
        <p:spPr bwMode="auto">
          <a:xfrm>
            <a:off x="4278313" y="10156825"/>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E139F8F-C2E6-4165-9D34-EB25A5EC46BE}" type="slidenum">
              <a:rPr lang="en-GB" altLang="en-US" sz="1400">
                <a:solidFill>
                  <a:srgbClr val="000000"/>
                </a:solidFill>
                <a:latin typeface="Times New Roman" panose="02020603050405020304" pitchFamily="18" charset="0"/>
              </a:rPr>
              <a:pPr algn="r" eaLnBrk="1">
                <a:lnSpc>
                  <a:spcPct val="95000"/>
                </a:lnSpc>
                <a:buClrTx/>
                <a:buFontTx/>
                <a:buNone/>
              </a:pPr>
              <a:t>4</a:t>
            </a:fld>
            <a:endParaRPr lang="en-GB" altLang="en-US" sz="1400">
              <a:solidFill>
                <a:srgbClr val="000000"/>
              </a:solidFill>
              <a:latin typeface="Times New Roman" panose="02020603050405020304" pitchFamily="18" charset="0"/>
            </a:endParaRPr>
          </a:p>
        </p:txBody>
      </p:sp>
      <p:sp>
        <p:nvSpPr>
          <p:cNvPr id="13316" name="Text Box 2">
            <a:extLst>
              <a:ext uri="{FF2B5EF4-FFF2-40B4-BE49-F238E27FC236}">
                <a16:creationId xmlns:a16="http://schemas.microsoft.com/office/drawing/2014/main" id="{BFC19FBE-D152-B7A4-7DA2-BFAEDA91355B}"/>
              </a:ext>
            </a:extLst>
          </p:cNvPr>
          <p:cNvSpPr txBox="1">
            <a:spLocks noChangeArrowheads="1"/>
          </p:cNvSpPr>
          <p:nvPr/>
        </p:nvSpPr>
        <p:spPr bwMode="auto">
          <a:xfrm>
            <a:off x="4278313" y="10156825"/>
            <a:ext cx="327660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5B616B7-4805-4B3E-90E0-ACC140345462}" type="slidenum">
              <a:rPr lang="en-GB" altLang="en-US" sz="1400">
                <a:solidFill>
                  <a:srgbClr val="000000"/>
                </a:solidFill>
                <a:latin typeface="Times New Roman" panose="02020603050405020304" pitchFamily="18" charset="0"/>
              </a:rPr>
              <a:pPr algn="r" eaLnBrk="1">
                <a:lnSpc>
                  <a:spcPct val="95000"/>
                </a:lnSpc>
                <a:buClrTx/>
                <a:buFontTx/>
                <a:buNone/>
              </a:pPr>
              <a:t>4</a:t>
            </a:fld>
            <a:endParaRPr lang="en-GB" altLang="en-US" sz="1400">
              <a:solidFill>
                <a:srgbClr val="000000"/>
              </a:solidFill>
              <a:latin typeface="Times New Roman" panose="02020603050405020304" pitchFamily="18" charset="0"/>
            </a:endParaRPr>
          </a:p>
        </p:txBody>
      </p:sp>
      <p:sp>
        <p:nvSpPr>
          <p:cNvPr id="13317" name="Rectangle 3">
            <a:extLst>
              <a:ext uri="{FF2B5EF4-FFF2-40B4-BE49-F238E27FC236}">
                <a16:creationId xmlns:a16="http://schemas.microsoft.com/office/drawing/2014/main" id="{47137D48-43AA-9AC9-D2A4-0F8328D7DC1D}"/>
              </a:ext>
            </a:extLst>
          </p:cNvPr>
          <p:cNvSpPr>
            <a:spLocks noGrp="1" noRot="1" noChangeAspect="1" noChangeArrowheads="1" noTextEdit="1"/>
          </p:cNvSpPr>
          <p:nvPr>
            <p:ph type="sldImg"/>
          </p:nvPr>
        </p:nvSpPr>
        <p:spPr>
          <a:xfrm>
            <a:off x="884238" y="812800"/>
            <a:ext cx="57896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8" name="Rectangle 4">
            <a:extLst>
              <a:ext uri="{FF2B5EF4-FFF2-40B4-BE49-F238E27FC236}">
                <a16:creationId xmlns:a16="http://schemas.microsoft.com/office/drawing/2014/main" id="{04783D68-BBE3-902B-EDA3-0F26109F26D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7">
            <a:extLst>
              <a:ext uri="{FF2B5EF4-FFF2-40B4-BE49-F238E27FC236}">
                <a16:creationId xmlns:a16="http://schemas.microsoft.com/office/drawing/2014/main" id="{1F2822B2-2FD9-F46A-3C23-E75AC0C23F5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4528FE61-0248-4A81-87DD-C7A070B086F2}" type="slidenum">
              <a:rPr lang="en-GB" altLang="en-US">
                <a:solidFill>
                  <a:srgbClr val="000000"/>
                </a:solidFill>
                <a:latin typeface="Times New Roman" panose="02020603050405020304" pitchFamily="18" charset="0"/>
              </a:rPr>
              <a:pPr>
                <a:lnSpc>
                  <a:spcPct val="95000"/>
                </a:lnSpc>
                <a:buClrTx/>
                <a:buFontTx/>
                <a:buNone/>
              </a:pPr>
              <a:t>5</a:t>
            </a:fld>
            <a:endParaRPr lang="en-GB" altLang="en-US">
              <a:solidFill>
                <a:srgbClr val="000000"/>
              </a:solidFill>
              <a:latin typeface="Times New Roman" panose="02020603050405020304" pitchFamily="18" charset="0"/>
            </a:endParaRPr>
          </a:p>
        </p:txBody>
      </p:sp>
      <p:sp>
        <p:nvSpPr>
          <p:cNvPr id="15363" name="Text Box 1">
            <a:extLst>
              <a:ext uri="{FF2B5EF4-FFF2-40B4-BE49-F238E27FC236}">
                <a16:creationId xmlns:a16="http://schemas.microsoft.com/office/drawing/2014/main" id="{1D250750-A788-2E5A-597E-97311BA4BD82}"/>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6E8C8A4-28F8-42AD-81BC-6B29D5F7CDED}" type="slidenum">
              <a:rPr lang="en-GB" altLang="en-US" sz="1400">
                <a:solidFill>
                  <a:srgbClr val="000000"/>
                </a:solidFill>
                <a:latin typeface="Times New Roman" panose="02020603050405020304" pitchFamily="18" charset="0"/>
              </a:rPr>
              <a:pPr algn="r" eaLnBrk="1">
                <a:lnSpc>
                  <a:spcPct val="95000"/>
                </a:lnSpc>
                <a:buClrTx/>
                <a:buFontTx/>
                <a:buNone/>
              </a:pPr>
              <a:t>5</a:t>
            </a:fld>
            <a:endParaRPr lang="en-GB" altLang="en-US" sz="1400">
              <a:solidFill>
                <a:srgbClr val="000000"/>
              </a:solidFill>
              <a:latin typeface="Times New Roman" panose="02020603050405020304" pitchFamily="18" charset="0"/>
            </a:endParaRPr>
          </a:p>
        </p:txBody>
      </p:sp>
      <p:sp>
        <p:nvSpPr>
          <p:cNvPr id="15364" name="Text Box 2">
            <a:extLst>
              <a:ext uri="{FF2B5EF4-FFF2-40B4-BE49-F238E27FC236}">
                <a16:creationId xmlns:a16="http://schemas.microsoft.com/office/drawing/2014/main" id="{3813A6A8-BB61-56E1-B0D8-97A5CEE551CB}"/>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406B9A4-3F22-4647-BD10-041AAB81D115}" type="slidenum">
              <a:rPr lang="en-GB" altLang="en-US" sz="1400">
                <a:solidFill>
                  <a:srgbClr val="000000"/>
                </a:solidFill>
                <a:latin typeface="Times New Roman" panose="02020603050405020304" pitchFamily="18" charset="0"/>
              </a:rPr>
              <a:pPr algn="r" eaLnBrk="1">
                <a:lnSpc>
                  <a:spcPct val="95000"/>
                </a:lnSpc>
                <a:buClrTx/>
                <a:buFontTx/>
                <a:buNone/>
              </a:pPr>
              <a:t>5</a:t>
            </a:fld>
            <a:endParaRPr lang="en-GB" altLang="en-US" sz="1400">
              <a:solidFill>
                <a:srgbClr val="000000"/>
              </a:solidFill>
              <a:latin typeface="Times New Roman" panose="02020603050405020304" pitchFamily="18" charset="0"/>
            </a:endParaRPr>
          </a:p>
        </p:txBody>
      </p:sp>
      <p:sp>
        <p:nvSpPr>
          <p:cNvPr id="15365" name="Text Box 3">
            <a:extLst>
              <a:ext uri="{FF2B5EF4-FFF2-40B4-BE49-F238E27FC236}">
                <a16:creationId xmlns:a16="http://schemas.microsoft.com/office/drawing/2014/main" id="{4B363647-08A8-3FEE-2067-27A784219934}"/>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D965DBF7-BCA1-430B-A34E-55478DD7E375}" type="slidenum">
              <a:rPr lang="en-GB" altLang="en-US" sz="1400">
                <a:solidFill>
                  <a:srgbClr val="000000"/>
                </a:solidFill>
                <a:latin typeface="Times New Roman" panose="02020603050405020304" pitchFamily="18" charset="0"/>
              </a:rPr>
              <a:pPr algn="r" eaLnBrk="1">
                <a:lnSpc>
                  <a:spcPct val="95000"/>
                </a:lnSpc>
                <a:buClrTx/>
                <a:buFontTx/>
                <a:buNone/>
              </a:pPr>
              <a:t>5</a:t>
            </a:fld>
            <a:endParaRPr lang="en-GB" altLang="en-US" sz="1400">
              <a:solidFill>
                <a:srgbClr val="000000"/>
              </a:solidFill>
              <a:latin typeface="Times New Roman" panose="02020603050405020304" pitchFamily="18" charset="0"/>
            </a:endParaRPr>
          </a:p>
        </p:txBody>
      </p:sp>
      <p:sp>
        <p:nvSpPr>
          <p:cNvPr id="15366" name="Rectangle 4">
            <a:extLst>
              <a:ext uri="{FF2B5EF4-FFF2-40B4-BE49-F238E27FC236}">
                <a16:creationId xmlns:a16="http://schemas.microsoft.com/office/drawing/2014/main" id="{59677A58-1105-3726-8C59-7A38452C1C05}"/>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7" name="Rectangle 5">
            <a:extLst>
              <a:ext uri="{FF2B5EF4-FFF2-40B4-BE49-F238E27FC236}">
                <a16:creationId xmlns:a16="http://schemas.microsoft.com/office/drawing/2014/main" id="{DE327205-6A3E-F679-253F-EF827F2767C8}"/>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7">
            <a:extLst>
              <a:ext uri="{FF2B5EF4-FFF2-40B4-BE49-F238E27FC236}">
                <a16:creationId xmlns:a16="http://schemas.microsoft.com/office/drawing/2014/main" id="{ED1AA12E-9725-7709-5BDF-895FEEB30A8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297C75A-D888-4381-AB7A-A1BAC6B27F3F}" type="slidenum">
              <a:rPr lang="en-GB" altLang="en-US">
                <a:solidFill>
                  <a:srgbClr val="000000"/>
                </a:solidFill>
                <a:latin typeface="Times New Roman" panose="02020603050405020304" pitchFamily="18" charset="0"/>
              </a:rPr>
              <a:pPr>
                <a:lnSpc>
                  <a:spcPct val="95000"/>
                </a:lnSpc>
                <a:buClrTx/>
                <a:buFontTx/>
                <a:buNone/>
              </a:pPr>
              <a:t>6</a:t>
            </a:fld>
            <a:endParaRPr lang="en-GB" altLang="en-US">
              <a:solidFill>
                <a:srgbClr val="000000"/>
              </a:solidFill>
              <a:latin typeface="Times New Roman" panose="02020603050405020304" pitchFamily="18" charset="0"/>
            </a:endParaRPr>
          </a:p>
        </p:txBody>
      </p:sp>
      <p:sp>
        <p:nvSpPr>
          <p:cNvPr id="17411" name="Text Box 1">
            <a:extLst>
              <a:ext uri="{FF2B5EF4-FFF2-40B4-BE49-F238E27FC236}">
                <a16:creationId xmlns:a16="http://schemas.microsoft.com/office/drawing/2014/main" id="{A8120A73-9033-45F2-A63A-0CED049580DC}"/>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13BB58F-4310-4A8B-B6A9-3739E42C9C82}" type="slidenum">
              <a:rPr lang="en-GB" altLang="en-US" sz="1400">
                <a:solidFill>
                  <a:srgbClr val="000000"/>
                </a:solidFill>
                <a:latin typeface="Times New Roman" panose="02020603050405020304" pitchFamily="18" charset="0"/>
              </a:rPr>
              <a:pPr algn="r" eaLnBrk="1">
                <a:lnSpc>
                  <a:spcPct val="95000"/>
                </a:lnSpc>
                <a:buClrTx/>
                <a:buFontTx/>
                <a:buNone/>
              </a:pPr>
              <a:t>6</a:t>
            </a:fld>
            <a:endParaRPr lang="en-GB" altLang="en-US" sz="1400">
              <a:solidFill>
                <a:srgbClr val="000000"/>
              </a:solidFill>
              <a:latin typeface="Times New Roman" panose="02020603050405020304" pitchFamily="18" charset="0"/>
            </a:endParaRPr>
          </a:p>
        </p:txBody>
      </p:sp>
      <p:sp>
        <p:nvSpPr>
          <p:cNvPr id="17412" name="Text Box 2">
            <a:extLst>
              <a:ext uri="{FF2B5EF4-FFF2-40B4-BE49-F238E27FC236}">
                <a16:creationId xmlns:a16="http://schemas.microsoft.com/office/drawing/2014/main" id="{0CB0B398-4627-432E-EF9C-11C8C1225AA3}"/>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08368CC-A3F2-4FDE-ADA7-640CCEA05B44}" type="slidenum">
              <a:rPr lang="en-GB" altLang="en-US" sz="1400">
                <a:solidFill>
                  <a:srgbClr val="000000"/>
                </a:solidFill>
                <a:latin typeface="Times New Roman" panose="02020603050405020304" pitchFamily="18" charset="0"/>
              </a:rPr>
              <a:pPr algn="r" eaLnBrk="1">
                <a:lnSpc>
                  <a:spcPct val="95000"/>
                </a:lnSpc>
                <a:buClrTx/>
                <a:buFontTx/>
                <a:buNone/>
              </a:pPr>
              <a:t>6</a:t>
            </a:fld>
            <a:endParaRPr lang="en-GB" altLang="en-US" sz="1400">
              <a:solidFill>
                <a:srgbClr val="000000"/>
              </a:solidFill>
              <a:latin typeface="Times New Roman" panose="02020603050405020304" pitchFamily="18" charset="0"/>
            </a:endParaRPr>
          </a:p>
        </p:txBody>
      </p:sp>
      <p:sp>
        <p:nvSpPr>
          <p:cNvPr id="17413" name="Text Box 3">
            <a:extLst>
              <a:ext uri="{FF2B5EF4-FFF2-40B4-BE49-F238E27FC236}">
                <a16:creationId xmlns:a16="http://schemas.microsoft.com/office/drawing/2014/main" id="{388984CF-05E8-75FB-9714-E417769D6FC8}"/>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24037802-2BF4-4E97-9AEB-6DCB7C89CD40}" type="slidenum">
              <a:rPr lang="en-GB" altLang="en-US" sz="1400">
                <a:solidFill>
                  <a:srgbClr val="000000"/>
                </a:solidFill>
                <a:latin typeface="Times New Roman" panose="02020603050405020304" pitchFamily="18" charset="0"/>
              </a:rPr>
              <a:pPr algn="r" eaLnBrk="1">
                <a:lnSpc>
                  <a:spcPct val="95000"/>
                </a:lnSpc>
                <a:buClrTx/>
                <a:buFontTx/>
                <a:buNone/>
              </a:pPr>
              <a:t>6</a:t>
            </a:fld>
            <a:endParaRPr lang="en-GB" altLang="en-US" sz="1400">
              <a:solidFill>
                <a:srgbClr val="000000"/>
              </a:solidFill>
              <a:latin typeface="Times New Roman" panose="02020603050405020304" pitchFamily="18" charset="0"/>
            </a:endParaRPr>
          </a:p>
        </p:txBody>
      </p:sp>
      <p:sp>
        <p:nvSpPr>
          <p:cNvPr id="17414" name="Rectangle 4">
            <a:extLst>
              <a:ext uri="{FF2B5EF4-FFF2-40B4-BE49-F238E27FC236}">
                <a16:creationId xmlns:a16="http://schemas.microsoft.com/office/drawing/2014/main" id="{77F43B4E-5515-A3F9-D491-5EF685F6816C}"/>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5" name="Rectangle 5">
            <a:extLst>
              <a:ext uri="{FF2B5EF4-FFF2-40B4-BE49-F238E27FC236}">
                <a16:creationId xmlns:a16="http://schemas.microsoft.com/office/drawing/2014/main" id="{4E380955-85AD-7FB8-C5A6-56E363C7C137}"/>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7">
            <a:extLst>
              <a:ext uri="{FF2B5EF4-FFF2-40B4-BE49-F238E27FC236}">
                <a16:creationId xmlns:a16="http://schemas.microsoft.com/office/drawing/2014/main" id="{0F7DC940-727C-B9F3-EB89-7240CB3D5BB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A679D1CD-F0F5-499A-B115-0C2F534952B7}" type="slidenum">
              <a:rPr lang="en-GB" altLang="en-US">
                <a:solidFill>
                  <a:srgbClr val="000000"/>
                </a:solidFill>
                <a:latin typeface="Times New Roman" panose="02020603050405020304" pitchFamily="18" charset="0"/>
              </a:rPr>
              <a:pPr>
                <a:lnSpc>
                  <a:spcPct val="95000"/>
                </a:lnSpc>
                <a:buClrTx/>
                <a:buFontTx/>
                <a:buNone/>
              </a:pPr>
              <a:t>7</a:t>
            </a:fld>
            <a:endParaRPr lang="en-GB" altLang="en-US">
              <a:solidFill>
                <a:srgbClr val="000000"/>
              </a:solidFill>
              <a:latin typeface="Times New Roman" panose="02020603050405020304" pitchFamily="18" charset="0"/>
            </a:endParaRPr>
          </a:p>
        </p:txBody>
      </p:sp>
      <p:sp>
        <p:nvSpPr>
          <p:cNvPr id="19459" name="Text Box 1">
            <a:extLst>
              <a:ext uri="{FF2B5EF4-FFF2-40B4-BE49-F238E27FC236}">
                <a16:creationId xmlns:a16="http://schemas.microsoft.com/office/drawing/2014/main" id="{1B5D3BE9-B24C-FDBD-0E80-11BE0A9CA6F2}"/>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72406D5-EF94-4219-933D-D36E7DB4C278}" type="slidenum">
              <a:rPr lang="en-GB" altLang="en-US" sz="1400">
                <a:solidFill>
                  <a:srgbClr val="000000"/>
                </a:solidFill>
                <a:latin typeface="Times New Roman" panose="02020603050405020304" pitchFamily="18" charset="0"/>
              </a:rPr>
              <a:pPr algn="r" eaLnBrk="1">
                <a:lnSpc>
                  <a:spcPct val="95000"/>
                </a:lnSpc>
                <a:buClrTx/>
                <a:buFontTx/>
                <a:buNone/>
              </a:pPr>
              <a:t>7</a:t>
            </a:fld>
            <a:endParaRPr lang="en-GB" altLang="en-US" sz="1400">
              <a:solidFill>
                <a:srgbClr val="000000"/>
              </a:solidFill>
              <a:latin typeface="Times New Roman" panose="02020603050405020304" pitchFamily="18" charset="0"/>
            </a:endParaRPr>
          </a:p>
        </p:txBody>
      </p:sp>
      <p:sp>
        <p:nvSpPr>
          <p:cNvPr id="19460" name="Text Box 2">
            <a:extLst>
              <a:ext uri="{FF2B5EF4-FFF2-40B4-BE49-F238E27FC236}">
                <a16:creationId xmlns:a16="http://schemas.microsoft.com/office/drawing/2014/main" id="{26F36A21-E925-1FB8-5930-7E68A5A30B0B}"/>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A7395FEF-D68D-4A9B-8BBE-83F95A6C2C0B}" type="slidenum">
              <a:rPr lang="en-GB" altLang="en-US" sz="1400">
                <a:solidFill>
                  <a:srgbClr val="000000"/>
                </a:solidFill>
                <a:latin typeface="Times New Roman" panose="02020603050405020304" pitchFamily="18" charset="0"/>
              </a:rPr>
              <a:pPr algn="r" eaLnBrk="1">
                <a:lnSpc>
                  <a:spcPct val="95000"/>
                </a:lnSpc>
                <a:buClrTx/>
                <a:buFontTx/>
                <a:buNone/>
              </a:pPr>
              <a:t>7</a:t>
            </a:fld>
            <a:endParaRPr lang="en-GB" altLang="en-US" sz="1400">
              <a:solidFill>
                <a:srgbClr val="000000"/>
              </a:solidFill>
              <a:latin typeface="Times New Roman" panose="02020603050405020304" pitchFamily="18" charset="0"/>
            </a:endParaRPr>
          </a:p>
        </p:txBody>
      </p:sp>
      <p:sp>
        <p:nvSpPr>
          <p:cNvPr id="19461" name="Text Box 3">
            <a:extLst>
              <a:ext uri="{FF2B5EF4-FFF2-40B4-BE49-F238E27FC236}">
                <a16:creationId xmlns:a16="http://schemas.microsoft.com/office/drawing/2014/main" id="{DBF40B53-1743-38E3-BC23-E1A6563457FF}"/>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2A8DC11-D61E-42FC-8411-DD7975F3DC48}" type="slidenum">
              <a:rPr lang="en-GB" altLang="en-US" sz="1400">
                <a:solidFill>
                  <a:srgbClr val="000000"/>
                </a:solidFill>
                <a:latin typeface="Times New Roman" panose="02020603050405020304" pitchFamily="18" charset="0"/>
              </a:rPr>
              <a:pPr algn="r" eaLnBrk="1">
                <a:lnSpc>
                  <a:spcPct val="95000"/>
                </a:lnSpc>
                <a:buClrTx/>
                <a:buFontTx/>
                <a:buNone/>
              </a:pPr>
              <a:t>7</a:t>
            </a:fld>
            <a:endParaRPr lang="en-GB" altLang="en-US" sz="1400">
              <a:solidFill>
                <a:srgbClr val="000000"/>
              </a:solidFill>
              <a:latin typeface="Times New Roman" panose="02020603050405020304" pitchFamily="18" charset="0"/>
            </a:endParaRPr>
          </a:p>
        </p:txBody>
      </p:sp>
      <p:sp>
        <p:nvSpPr>
          <p:cNvPr id="19462" name="Rectangle 4">
            <a:extLst>
              <a:ext uri="{FF2B5EF4-FFF2-40B4-BE49-F238E27FC236}">
                <a16:creationId xmlns:a16="http://schemas.microsoft.com/office/drawing/2014/main" id="{A633A633-1571-E897-19C4-DA0A93CA27A4}"/>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3" name="Rectangle 5">
            <a:extLst>
              <a:ext uri="{FF2B5EF4-FFF2-40B4-BE49-F238E27FC236}">
                <a16:creationId xmlns:a16="http://schemas.microsoft.com/office/drawing/2014/main" id="{3DCCA22A-613C-2E8F-0CA0-2E8FA35FDC59}"/>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7">
            <a:extLst>
              <a:ext uri="{FF2B5EF4-FFF2-40B4-BE49-F238E27FC236}">
                <a16:creationId xmlns:a16="http://schemas.microsoft.com/office/drawing/2014/main" id="{7C692567-B5CC-624F-0944-E1FE51D03E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A9436A7-880A-48B4-9A2D-B09F0DB32EA4}" type="slidenum">
              <a:rPr lang="en-GB" altLang="en-US">
                <a:solidFill>
                  <a:srgbClr val="000000"/>
                </a:solidFill>
                <a:latin typeface="Times New Roman" panose="02020603050405020304" pitchFamily="18" charset="0"/>
              </a:rPr>
              <a:pPr>
                <a:lnSpc>
                  <a:spcPct val="95000"/>
                </a:lnSpc>
                <a:buClrTx/>
                <a:buFontTx/>
                <a:buNone/>
              </a:pPr>
              <a:t>8</a:t>
            </a:fld>
            <a:endParaRPr lang="en-GB" altLang="en-US">
              <a:solidFill>
                <a:srgbClr val="000000"/>
              </a:solidFill>
              <a:latin typeface="Times New Roman" panose="02020603050405020304" pitchFamily="18" charset="0"/>
            </a:endParaRPr>
          </a:p>
        </p:txBody>
      </p:sp>
      <p:sp>
        <p:nvSpPr>
          <p:cNvPr id="21507" name="Text Box 1">
            <a:extLst>
              <a:ext uri="{FF2B5EF4-FFF2-40B4-BE49-F238E27FC236}">
                <a16:creationId xmlns:a16="http://schemas.microsoft.com/office/drawing/2014/main" id="{670A0C0E-E66F-31B1-EC1C-1C13CC8B5DA2}"/>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609FB206-D2F3-4DAF-8159-144552ED78B1}" type="slidenum">
              <a:rPr lang="en-GB" altLang="en-US" sz="1400">
                <a:solidFill>
                  <a:srgbClr val="000000"/>
                </a:solidFill>
                <a:latin typeface="Times New Roman" panose="02020603050405020304" pitchFamily="18" charset="0"/>
              </a:rPr>
              <a:pPr algn="r" eaLnBrk="1">
                <a:lnSpc>
                  <a:spcPct val="95000"/>
                </a:lnSpc>
                <a:buClrTx/>
                <a:buFontTx/>
                <a:buNone/>
              </a:pPr>
              <a:t>8</a:t>
            </a:fld>
            <a:endParaRPr lang="en-GB" altLang="en-US" sz="1400">
              <a:solidFill>
                <a:srgbClr val="000000"/>
              </a:solidFill>
              <a:latin typeface="Times New Roman" panose="02020603050405020304" pitchFamily="18" charset="0"/>
            </a:endParaRPr>
          </a:p>
        </p:txBody>
      </p:sp>
      <p:sp>
        <p:nvSpPr>
          <p:cNvPr id="21508" name="Text Box 2">
            <a:extLst>
              <a:ext uri="{FF2B5EF4-FFF2-40B4-BE49-F238E27FC236}">
                <a16:creationId xmlns:a16="http://schemas.microsoft.com/office/drawing/2014/main" id="{B693B414-D34C-C65E-2E57-71233BA55344}"/>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14759DB8-4467-4BB4-BEFD-76EEE7533ED6}" type="slidenum">
              <a:rPr lang="en-GB" altLang="en-US" sz="1400">
                <a:solidFill>
                  <a:srgbClr val="000000"/>
                </a:solidFill>
                <a:latin typeface="Times New Roman" panose="02020603050405020304" pitchFamily="18" charset="0"/>
              </a:rPr>
              <a:pPr algn="r" eaLnBrk="1">
                <a:lnSpc>
                  <a:spcPct val="95000"/>
                </a:lnSpc>
                <a:buClrTx/>
                <a:buFontTx/>
                <a:buNone/>
              </a:pPr>
              <a:t>8</a:t>
            </a:fld>
            <a:endParaRPr lang="en-GB" altLang="en-US" sz="1400">
              <a:solidFill>
                <a:srgbClr val="000000"/>
              </a:solidFill>
              <a:latin typeface="Times New Roman" panose="02020603050405020304" pitchFamily="18" charset="0"/>
            </a:endParaRPr>
          </a:p>
        </p:txBody>
      </p:sp>
      <p:sp>
        <p:nvSpPr>
          <p:cNvPr id="21509" name="Text Box 3">
            <a:extLst>
              <a:ext uri="{FF2B5EF4-FFF2-40B4-BE49-F238E27FC236}">
                <a16:creationId xmlns:a16="http://schemas.microsoft.com/office/drawing/2014/main" id="{4000798F-996D-215C-73E0-2D8C0051CCD0}"/>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CA3023F5-4E8D-400B-A846-30EF65485B0D}" type="slidenum">
              <a:rPr lang="en-GB" altLang="en-US" sz="1400">
                <a:solidFill>
                  <a:srgbClr val="000000"/>
                </a:solidFill>
                <a:latin typeface="Times New Roman" panose="02020603050405020304" pitchFamily="18" charset="0"/>
              </a:rPr>
              <a:pPr algn="r" eaLnBrk="1">
                <a:lnSpc>
                  <a:spcPct val="95000"/>
                </a:lnSpc>
                <a:buClrTx/>
                <a:buFontTx/>
                <a:buNone/>
              </a:pPr>
              <a:t>8</a:t>
            </a:fld>
            <a:endParaRPr lang="en-GB" altLang="en-US" sz="1400">
              <a:solidFill>
                <a:srgbClr val="000000"/>
              </a:solidFill>
              <a:latin typeface="Times New Roman" panose="02020603050405020304" pitchFamily="18" charset="0"/>
            </a:endParaRPr>
          </a:p>
        </p:txBody>
      </p:sp>
      <p:sp>
        <p:nvSpPr>
          <p:cNvPr id="21510" name="Rectangle 4">
            <a:extLst>
              <a:ext uri="{FF2B5EF4-FFF2-40B4-BE49-F238E27FC236}">
                <a16:creationId xmlns:a16="http://schemas.microsoft.com/office/drawing/2014/main" id="{E1C07EF1-AADB-33E3-36E0-725A919FAD41}"/>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11" name="Rectangle 5">
            <a:extLst>
              <a:ext uri="{FF2B5EF4-FFF2-40B4-BE49-F238E27FC236}">
                <a16:creationId xmlns:a16="http://schemas.microsoft.com/office/drawing/2014/main" id="{28E5BD69-0C61-C84F-6394-72169EE3A6CF}"/>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7">
            <a:extLst>
              <a:ext uri="{FF2B5EF4-FFF2-40B4-BE49-F238E27FC236}">
                <a16:creationId xmlns:a16="http://schemas.microsoft.com/office/drawing/2014/main" id="{1B843A25-C4D3-696B-740E-CC35B73342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62F27CF2-7CF1-401A-9944-5B0E92A908B1}" type="slidenum">
              <a:rPr lang="en-GB" altLang="en-US">
                <a:solidFill>
                  <a:srgbClr val="000000"/>
                </a:solidFill>
                <a:latin typeface="Times New Roman" panose="02020603050405020304" pitchFamily="18" charset="0"/>
              </a:rPr>
              <a:pPr>
                <a:lnSpc>
                  <a:spcPct val="95000"/>
                </a:lnSpc>
                <a:buClrTx/>
                <a:buFontTx/>
                <a:buNone/>
              </a:pPr>
              <a:t>9</a:t>
            </a:fld>
            <a:endParaRPr lang="en-GB" altLang="en-US">
              <a:solidFill>
                <a:srgbClr val="000000"/>
              </a:solidFill>
              <a:latin typeface="Times New Roman" panose="02020603050405020304" pitchFamily="18" charset="0"/>
            </a:endParaRPr>
          </a:p>
        </p:txBody>
      </p:sp>
      <p:sp>
        <p:nvSpPr>
          <p:cNvPr id="23555" name="Text Box 1">
            <a:extLst>
              <a:ext uri="{FF2B5EF4-FFF2-40B4-BE49-F238E27FC236}">
                <a16:creationId xmlns:a16="http://schemas.microsoft.com/office/drawing/2014/main" id="{A9937E87-E219-4021-D30E-50CBA239CF50}"/>
              </a:ext>
            </a:extLst>
          </p:cNvPr>
          <p:cNvSpPr txBox="1">
            <a:spLocks noChangeArrowheads="1"/>
          </p:cNvSpPr>
          <p:nvPr/>
        </p:nvSpPr>
        <p:spPr bwMode="auto">
          <a:xfrm>
            <a:off x="4240213" y="11028363"/>
            <a:ext cx="3235325"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2176878-E394-489C-B86F-A0C48D5844BE}" type="slidenum">
              <a:rPr lang="en-GB" altLang="en-US" sz="1400">
                <a:solidFill>
                  <a:srgbClr val="000000"/>
                </a:solidFill>
                <a:latin typeface="Times New Roman" panose="02020603050405020304" pitchFamily="18" charset="0"/>
              </a:rPr>
              <a:pPr algn="r" eaLnBrk="1">
                <a:lnSpc>
                  <a:spcPct val="95000"/>
                </a:lnSpc>
                <a:buClrTx/>
                <a:buFontTx/>
                <a:buNone/>
              </a:pPr>
              <a:t>9</a:t>
            </a:fld>
            <a:endParaRPr lang="en-GB" altLang="en-US" sz="1400">
              <a:solidFill>
                <a:srgbClr val="000000"/>
              </a:solidFill>
              <a:latin typeface="Times New Roman" panose="02020603050405020304" pitchFamily="18" charset="0"/>
            </a:endParaRPr>
          </a:p>
        </p:txBody>
      </p:sp>
      <p:sp>
        <p:nvSpPr>
          <p:cNvPr id="23556" name="Text Box 2">
            <a:extLst>
              <a:ext uri="{FF2B5EF4-FFF2-40B4-BE49-F238E27FC236}">
                <a16:creationId xmlns:a16="http://schemas.microsoft.com/office/drawing/2014/main" id="{C021E2D6-319F-0E99-034C-4AC4300A0FE4}"/>
              </a:ext>
            </a:extLst>
          </p:cNvPr>
          <p:cNvSpPr txBox="1">
            <a:spLocks noChangeArrowheads="1"/>
          </p:cNvSpPr>
          <p:nvPr/>
        </p:nvSpPr>
        <p:spPr bwMode="auto">
          <a:xfrm>
            <a:off x="4240213" y="11028363"/>
            <a:ext cx="3246437"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945ADE21-D8CD-425D-AA48-E579620DD4B2}" type="slidenum">
              <a:rPr lang="en-GB" altLang="en-US" sz="1400">
                <a:solidFill>
                  <a:srgbClr val="000000"/>
                </a:solidFill>
                <a:latin typeface="Times New Roman" panose="02020603050405020304" pitchFamily="18" charset="0"/>
              </a:rPr>
              <a:pPr algn="r" eaLnBrk="1">
                <a:lnSpc>
                  <a:spcPct val="95000"/>
                </a:lnSpc>
                <a:buClrTx/>
                <a:buFontTx/>
                <a:buNone/>
              </a:pPr>
              <a:t>9</a:t>
            </a:fld>
            <a:endParaRPr lang="en-GB" altLang="en-US" sz="1400">
              <a:solidFill>
                <a:srgbClr val="000000"/>
              </a:solidFill>
              <a:latin typeface="Times New Roman" panose="02020603050405020304" pitchFamily="18" charset="0"/>
            </a:endParaRPr>
          </a:p>
        </p:txBody>
      </p:sp>
      <p:sp>
        <p:nvSpPr>
          <p:cNvPr id="23557" name="Text Box 3">
            <a:extLst>
              <a:ext uri="{FF2B5EF4-FFF2-40B4-BE49-F238E27FC236}">
                <a16:creationId xmlns:a16="http://schemas.microsoft.com/office/drawing/2014/main" id="{41D494C3-A797-C6ED-774A-11F2BD068A50}"/>
              </a:ext>
            </a:extLst>
          </p:cNvPr>
          <p:cNvSpPr txBox="1">
            <a:spLocks noChangeArrowheads="1"/>
          </p:cNvSpPr>
          <p:nvPr/>
        </p:nvSpPr>
        <p:spPr bwMode="auto">
          <a:xfrm>
            <a:off x="4240213" y="11028363"/>
            <a:ext cx="3248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0F640047-BE15-476D-916B-EC6D271C6C96}" type="slidenum">
              <a:rPr lang="en-GB" altLang="en-US" sz="1400">
                <a:solidFill>
                  <a:srgbClr val="000000"/>
                </a:solidFill>
                <a:latin typeface="Times New Roman" panose="02020603050405020304" pitchFamily="18" charset="0"/>
              </a:rPr>
              <a:pPr algn="r" eaLnBrk="1">
                <a:lnSpc>
                  <a:spcPct val="95000"/>
                </a:lnSpc>
                <a:buClrTx/>
                <a:buFontTx/>
                <a:buNone/>
              </a:pPr>
              <a:t>9</a:t>
            </a:fld>
            <a:endParaRPr lang="en-GB" altLang="en-US" sz="1400">
              <a:solidFill>
                <a:srgbClr val="000000"/>
              </a:solidFill>
              <a:latin typeface="Times New Roman" panose="02020603050405020304" pitchFamily="18" charset="0"/>
            </a:endParaRPr>
          </a:p>
        </p:txBody>
      </p:sp>
      <p:sp>
        <p:nvSpPr>
          <p:cNvPr id="23558" name="Rectangle 4">
            <a:extLst>
              <a:ext uri="{FF2B5EF4-FFF2-40B4-BE49-F238E27FC236}">
                <a16:creationId xmlns:a16="http://schemas.microsoft.com/office/drawing/2014/main" id="{5AED4CFC-30D8-5D02-FD2D-5E334781B6B7}"/>
              </a:ext>
            </a:extLst>
          </p:cNvPr>
          <p:cNvSpPr>
            <a:spLocks noGrp="1" noRot="1" noChangeAspect="1" noChangeArrowheads="1" noTextEdit="1"/>
          </p:cNvSpPr>
          <p:nvPr>
            <p:ph type="sldImg"/>
          </p:nvPr>
        </p:nvSpPr>
        <p:spPr>
          <a:xfrm>
            <a:off x="604838" y="882650"/>
            <a:ext cx="6283325"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9" name="Rectangle 5">
            <a:extLst>
              <a:ext uri="{FF2B5EF4-FFF2-40B4-BE49-F238E27FC236}">
                <a16:creationId xmlns:a16="http://schemas.microsoft.com/office/drawing/2014/main" id="{50A4A336-A02A-721A-5598-22E1A893A836}"/>
              </a:ext>
            </a:extLst>
          </p:cNvPr>
          <p:cNvSpPr>
            <a:spLocks noGrp="1" noChangeArrowheads="1"/>
          </p:cNvSpPr>
          <p:nvPr>
            <p:ph type="body" idx="1"/>
          </p:nvPr>
        </p:nvSpPr>
        <p:spPr>
          <a:xfrm>
            <a:off x="749300" y="5513388"/>
            <a:ext cx="5994400" cy="5224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1688"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4506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6948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9038" y="1573213"/>
            <a:ext cx="2347912" cy="4538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1573213"/>
            <a:ext cx="6891338" cy="453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01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1688"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E53EDF8F-1BF7-260C-73E7-BBEEBD7BC9EF}"/>
              </a:ext>
            </a:extLst>
          </p:cNvPr>
          <p:cNvSpPr>
            <a:spLocks noGrp="1" noChangeArrowheads="1"/>
          </p:cNvSpPr>
          <p:nvPr>
            <p:ph type="sldNum" idx="10"/>
          </p:nvPr>
        </p:nvSpPr>
        <p:spPr>
          <a:ln/>
        </p:spPr>
        <p:txBody>
          <a:bodyPr/>
          <a:lstStyle>
            <a:lvl1pPr>
              <a:defRPr/>
            </a:lvl1pPr>
          </a:lstStyle>
          <a:p>
            <a:pPr>
              <a:defRPr/>
            </a:pPr>
            <a:fld id="{9D4F752F-0CDE-4B66-8389-A01F139E9D66}" type="slidenum">
              <a:rPr lang="en-GB" altLang="en-US"/>
              <a:pPr>
                <a:defRPr/>
              </a:pPr>
              <a:t>‹#›</a:t>
            </a:fld>
            <a:endParaRPr lang="en-GB" altLang="en-US"/>
          </a:p>
        </p:txBody>
      </p:sp>
      <p:sp>
        <p:nvSpPr>
          <p:cNvPr id="5" name="Rectangle 6">
            <a:extLst>
              <a:ext uri="{FF2B5EF4-FFF2-40B4-BE49-F238E27FC236}">
                <a16:creationId xmlns:a16="http://schemas.microsoft.com/office/drawing/2014/main" id="{0B4A3896-961E-0DF7-687C-D540C6033E2D}"/>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6" name="Rectangle 7">
            <a:extLst>
              <a:ext uri="{FF2B5EF4-FFF2-40B4-BE49-F238E27FC236}">
                <a16:creationId xmlns:a16="http://schemas.microsoft.com/office/drawing/2014/main" id="{202AD90E-B5E4-A135-B65B-78CFC6B24BAA}"/>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386911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5A7E6F2-9405-B5A3-3D5B-817AF46D9C6A}"/>
              </a:ext>
            </a:extLst>
          </p:cNvPr>
          <p:cNvSpPr>
            <a:spLocks noGrp="1" noChangeArrowheads="1"/>
          </p:cNvSpPr>
          <p:nvPr>
            <p:ph type="sldNum" idx="10"/>
          </p:nvPr>
        </p:nvSpPr>
        <p:spPr>
          <a:ln/>
        </p:spPr>
        <p:txBody>
          <a:bodyPr/>
          <a:lstStyle>
            <a:lvl1pPr>
              <a:defRPr/>
            </a:lvl1pPr>
          </a:lstStyle>
          <a:p>
            <a:pPr>
              <a:defRPr/>
            </a:pPr>
            <a:fld id="{0AC43C5A-A524-4C7E-BAC0-E85A304769D3}" type="slidenum">
              <a:rPr lang="en-GB" altLang="en-US"/>
              <a:pPr>
                <a:defRPr/>
              </a:pPr>
              <a:t>‹#›</a:t>
            </a:fld>
            <a:endParaRPr lang="en-GB" altLang="en-US"/>
          </a:p>
        </p:txBody>
      </p:sp>
      <p:sp>
        <p:nvSpPr>
          <p:cNvPr id="5" name="Rectangle 6">
            <a:extLst>
              <a:ext uri="{FF2B5EF4-FFF2-40B4-BE49-F238E27FC236}">
                <a16:creationId xmlns:a16="http://schemas.microsoft.com/office/drawing/2014/main" id="{24C2EA3C-BB0B-C863-44F7-638B6549AF00}"/>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6" name="Rectangle 7">
            <a:extLst>
              <a:ext uri="{FF2B5EF4-FFF2-40B4-BE49-F238E27FC236}">
                <a16:creationId xmlns:a16="http://schemas.microsoft.com/office/drawing/2014/main" id="{41CA93E1-F978-D7CB-1B6C-C800AB7DBFAC}"/>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4012345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1687"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AE31580-434C-1800-A962-696D9424895F}"/>
              </a:ext>
            </a:extLst>
          </p:cNvPr>
          <p:cNvSpPr>
            <a:spLocks noGrp="1" noChangeArrowheads="1"/>
          </p:cNvSpPr>
          <p:nvPr>
            <p:ph type="sldNum" idx="10"/>
          </p:nvPr>
        </p:nvSpPr>
        <p:spPr>
          <a:ln/>
        </p:spPr>
        <p:txBody>
          <a:bodyPr/>
          <a:lstStyle>
            <a:lvl1pPr>
              <a:defRPr/>
            </a:lvl1pPr>
          </a:lstStyle>
          <a:p>
            <a:pPr>
              <a:defRPr/>
            </a:pPr>
            <a:fld id="{EC3A5574-414B-4BDE-AC88-8F71C6CA5721}" type="slidenum">
              <a:rPr lang="en-GB" altLang="en-US"/>
              <a:pPr>
                <a:defRPr/>
              </a:pPr>
              <a:t>‹#›</a:t>
            </a:fld>
            <a:endParaRPr lang="en-GB" altLang="en-US"/>
          </a:p>
        </p:txBody>
      </p:sp>
      <p:sp>
        <p:nvSpPr>
          <p:cNvPr id="5" name="Rectangle 6">
            <a:extLst>
              <a:ext uri="{FF2B5EF4-FFF2-40B4-BE49-F238E27FC236}">
                <a16:creationId xmlns:a16="http://schemas.microsoft.com/office/drawing/2014/main" id="{C8A79264-FBD0-718D-1D25-423821C421E3}"/>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6" name="Rectangle 7">
            <a:extLst>
              <a:ext uri="{FF2B5EF4-FFF2-40B4-BE49-F238E27FC236}">
                <a16:creationId xmlns:a16="http://schemas.microsoft.com/office/drawing/2014/main" id="{62B66731-48AE-6427-C3E9-8B8E65854B84}"/>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1026708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7513" y="990600"/>
            <a:ext cx="4587875" cy="5434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7788" y="990600"/>
            <a:ext cx="4589462" cy="5434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A006E13F-73EF-24DB-BD6B-3DCED07B5F17}"/>
              </a:ext>
            </a:extLst>
          </p:cNvPr>
          <p:cNvSpPr>
            <a:spLocks noGrp="1" noChangeArrowheads="1"/>
          </p:cNvSpPr>
          <p:nvPr>
            <p:ph type="sldNum" idx="10"/>
          </p:nvPr>
        </p:nvSpPr>
        <p:spPr>
          <a:ln/>
        </p:spPr>
        <p:txBody>
          <a:bodyPr/>
          <a:lstStyle>
            <a:lvl1pPr>
              <a:defRPr/>
            </a:lvl1pPr>
          </a:lstStyle>
          <a:p>
            <a:pPr>
              <a:defRPr/>
            </a:pPr>
            <a:fld id="{42E70CD5-E233-46D1-B39C-48D0C4DA1273}" type="slidenum">
              <a:rPr lang="en-GB" altLang="en-US"/>
              <a:pPr>
                <a:defRPr/>
              </a:pPr>
              <a:t>‹#›</a:t>
            </a:fld>
            <a:endParaRPr lang="en-GB" altLang="en-US"/>
          </a:p>
        </p:txBody>
      </p:sp>
      <p:sp>
        <p:nvSpPr>
          <p:cNvPr id="6" name="Rectangle 6">
            <a:extLst>
              <a:ext uri="{FF2B5EF4-FFF2-40B4-BE49-F238E27FC236}">
                <a16:creationId xmlns:a16="http://schemas.microsoft.com/office/drawing/2014/main" id="{D63D5651-4CA9-1156-66D1-61314E05A440}"/>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7" name="Rectangle 7">
            <a:extLst>
              <a:ext uri="{FF2B5EF4-FFF2-40B4-BE49-F238E27FC236}">
                <a16:creationId xmlns:a16="http://schemas.microsoft.com/office/drawing/2014/main" id="{B8124BD5-EBCB-BF3E-E135-CD140BB259CB}"/>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2016549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69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71C9890-0FB3-2C96-77F3-85A67685FC37}"/>
              </a:ext>
            </a:extLst>
          </p:cNvPr>
          <p:cNvSpPr>
            <a:spLocks noGrp="1" noChangeArrowheads="1"/>
          </p:cNvSpPr>
          <p:nvPr>
            <p:ph type="sldNum" idx="10"/>
          </p:nvPr>
        </p:nvSpPr>
        <p:spPr>
          <a:ln/>
        </p:spPr>
        <p:txBody>
          <a:bodyPr/>
          <a:lstStyle>
            <a:lvl1pPr>
              <a:defRPr/>
            </a:lvl1pPr>
          </a:lstStyle>
          <a:p>
            <a:pPr>
              <a:defRPr/>
            </a:pPr>
            <a:fld id="{CA2DD1E8-4182-4C19-8785-2DADB758EC1B}" type="slidenum">
              <a:rPr lang="en-GB" altLang="en-US"/>
              <a:pPr>
                <a:defRPr/>
              </a:pPr>
              <a:t>‹#›</a:t>
            </a:fld>
            <a:endParaRPr lang="en-GB" altLang="en-US"/>
          </a:p>
        </p:txBody>
      </p:sp>
      <p:sp>
        <p:nvSpPr>
          <p:cNvPr id="8" name="Rectangle 6">
            <a:extLst>
              <a:ext uri="{FF2B5EF4-FFF2-40B4-BE49-F238E27FC236}">
                <a16:creationId xmlns:a16="http://schemas.microsoft.com/office/drawing/2014/main" id="{1A46B43B-6CA0-FF05-5443-D0B0CE07705D}"/>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9" name="Rectangle 7">
            <a:extLst>
              <a:ext uri="{FF2B5EF4-FFF2-40B4-BE49-F238E27FC236}">
                <a16:creationId xmlns:a16="http://schemas.microsoft.com/office/drawing/2014/main" id="{9958D534-CBEF-D50E-0D5C-4CEC3E3B1B1A}"/>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148014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479425B2-3E8E-4CF1-EED8-1AA6639778F3}"/>
              </a:ext>
            </a:extLst>
          </p:cNvPr>
          <p:cNvSpPr>
            <a:spLocks noGrp="1" noChangeArrowheads="1"/>
          </p:cNvSpPr>
          <p:nvPr>
            <p:ph type="sldNum" idx="10"/>
          </p:nvPr>
        </p:nvSpPr>
        <p:spPr>
          <a:ln/>
        </p:spPr>
        <p:txBody>
          <a:bodyPr/>
          <a:lstStyle>
            <a:lvl1pPr>
              <a:defRPr/>
            </a:lvl1pPr>
          </a:lstStyle>
          <a:p>
            <a:pPr>
              <a:defRPr/>
            </a:pPr>
            <a:fld id="{A8DF1433-B0C6-4901-BDB1-5BD263F0DAFF}" type="slidenum">
              <a:rPr lang="en-GB" altLang="en-US"/>
              <a:pPr>
                <a:defRPr/>
              </a:pPr>
              <a:t>‹#›</a:t>
            </a:fld>
            <a:endParaRPr lang="en-GB" altLang="en-US"/>
          </a:p>
        </p:txBody>
      </p:sp>
      <p:sp>
        <p:nvSpPr>
          <p:cNvPr id="4" name="Rectangle 6">
            <a:extLst>
              <a:ext uri="{FF2B5EF4-FFF2-40B4-BE49-F238E27FC236}">
                <a16:creationId xmlns:a16="http://schemas.microsoft.com/office/drawing/2014/main" id="{FFDE59BD-4BE6-520D-1707-6F8530F4270F}"/>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5" name="Rectangle 7">
            <a:extLst>
              <a:ext uri="{FF2B5EF4-FFF2-40B4-BE49-F238E27FC236}">
                <a16:creationId xmlns:a16="http://schemas.microsoft.com/office/drawing/2014/main" id="{93804540-F702-683A-7B95-7D055AAA502B}"/>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1397551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D267C28-ED46-03C4-3AC9-1E9ABB0E5B8D}"/>
              </a:ext>
            </a:extLst>
          </p:cNvPr>
          <p:cNvSpPr>
            <a:spLocks noGrp="1" noChangeArrowheads="1"/>
          </p:cNvSpPr>
          <p:nvPr>
            <p:ph type="sldNum" idx="10"/>
          </p:nvPr>
        </p:nvSpPr>
        <p:spPr>
          <a:ln/>
        </p:spPr>
        <p:txBody>
          <a:bodyPr/>
          <a:lstStyle>
            <a:lvl1pPr>
              <a:defRPr/>
            </a:lvl1pPr>
          </a:lstStyle>
          <a:p>
            <a:pPr>
              <a:defRPr/>
            </a:pPr>
            <a:fld id="{6A9211AB-AA72-4A8E-8D2C-2A74A0994273}" type="slidenum">
              <a:rPr lang="en-GB" altLang="en-US"/>
              <a:pPr>
                <a:defRPr/>
              </a:pPr>
              <a:t>‹#›</a:t>
            </a:fld>
            <a:endParaRPr lang="en-GB" altLang="en-US"/>
          </a:p>
        </p:txBody>
      </p:sp>
      <p:sp>
        <p:nvSpPr>
          <p:cNvPr id="3" name="Rectangle 6">
            <a:extLst>
              <a:ext uri="{FF2B5EF4-FFF2-40B4-BE49-F238E27FC236}">
                <a16:creationId xmlns:a16="http://schemas.microsoft.com/office/drawing/2014/main" id="{10C78CE5-B8ED-A509-6467-185E96FF8116}"/>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4" name="Rectangle 7">
            <a:extLst>
              <a:ext uri="{FF2B5EF4-FFF2-40B4-BE49-F238E27FC236}">
                <a16:creationId xmlns:a16="http://schemas.microsoft.com/office/drawing/2014/main" id="{0DD8BBD3-7F57-3202-A058-563DCC4A976C}"/>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1942269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652E065-6E4A-04A9-0B81-634CC41F4905}"/>
              </a:ext>
            </a:extLst>
          </p:cNvPr>
          <p:cNvSpPr>
            <a:spLocks noGrp="1" noChangeArrowheads="1"/>
          </p:cNvSpPr>
          <p:nvPr>
            <p:ph type="sldNum" idx="10"/>
          </p:nvPr>
        </p:nvSpPr>
        <p:spPr>
          <a:ln/>
        </p:spPr>
        <p:txBody>
          <a:bodyPr/>
          <a:lstStyle>
            <a:lvl1pPr>
              <a:defRPr/>
            </a:lvl1pPr>
          </a:lstStyle>
          <a:p>
            <a:pPr>
              <a:defRPr/>
            </a:pPr>
            <a:fld id="{6F603BD9-B68F-435F-8047-84A488DCED11}" type="slidenum">
              <a:rPr lang="en-GB" altLang="en-US"/>
              <a:pPr>
                <a:defRPr/>
              </a:pPr>
              <a:t>‹#›</a:t>
            </a:fld>
            <a:endParaRPr lang="en-GB" altLang="en-US"/>
          </a:p>
        </p:txBody>
      </p:sp>
      <p:sp>
        <p:nvSpPr>
          <p:cNvPr id="6" name="Rectangle 6">
            <a:extLst>
              <a:ext uri="{FF2B5EF4-FFF2-40B4-BE49-F238E27FC236}">
                <a16:creationId xmlns:a16="http://schemas.microsoft.com/office/drawing/2014/main" id="{71802553-0242-ED69-585A-2C2E835CF971}"/>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7" name="Rectangle 7">
            <a:extLst>
              <a:ext uri="{FF2B5EF4-FFF2-40B4-BE49-F238E27FC236}">
                <a16:creationId xmlns:a16="http://schemas.microsoft.com/office/drawing/2014/main" id="{346E4A98-783D-96A2-3135-283DD799599D}"/>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267448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508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5187"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8D43EDB-2C3D-E36A-F6E6-B1B3FF6376CE}"/>
              </a:ext>
            </a:extLst>
          </p:cNvPr>
          <p:cNvSpPr>
            <a:spLocks noGrp="1" noChangeArrowheads="1"/>
          </p:cNvSpPr>
          <p:nvPr>
            <p:ph type="sldNum" idx="10"/>
          </p:nvPr>
        </p:nvSpPr>
        <p:spPr>
          <a:ln/>
        </p:spPr>
        <p:txBody>
          <a:bodyPr/>
          <a:lstStyle>
            <a:lvl1pPr>
              <a:defRPr/>
            </a:lvl1pPr>
          </a:lstStyle>
          <a:p>
            <a:pPr>
              <a:defRPr/>
            </a:pPr>
            <a:fld id="{5B64D689-7A92-4AF7-A5A8-9458FEFF3C5C}" type="slidenum">
              <a:rPr lang="en-GB" altLang="en-US"/>
              <a:pPr>
                <a:defRPr/>
              </a:pPr>
              <a:t>‹#›</a:t>
            </a:fld>
            <a:endParaRPr lang="en-GB" altLang="en-US"/>
          </a:p>
        </p:txBody>
      </p:sp>
      <p:sp>
        <p:nvSpPr>
          <p:cNvPr id="6" name="Rectangle 6">
            <a:extLst>
              <a:ext uri="{FF2B5EF4-FFF2-40B4-BE49-F238E27FC236}">
                <a16:creationId xmlns:a16="http://schemas.microsoft.com/office/drawing/2014/main" id="{9F7F0C2F-8605-8670-84B5-3D8B5859DB49}"/>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7" name="Rectangle 7">
            <a:extLst>
              <a:ext uri="{FF2B5EF4-FFF2-40B4-BE49-F238E27FC236}">
                <a16:creationId xmlns:a16="http://schemas.microsoft.com/office/drawing/2014/main" id="{016D5E19-59A1-B2C4-0C89-0949F852DEBF}"/>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21228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0EA5BA0-71E1-A996-59FA-164E26087979}"/>
              </a:ext>
            </a:extLst>
          </p:cNvPr>
          <p:cNvSpPr>
            <a:spLocks noGrp="1" noChangeArrowheads="1"/>
          </p:cNvSpPr>
          <p:nvPr>
            <p:ph type="sldNum" idx="10"/>
          </p:nvPr>
        </p:nvSpPr>
        <p:spPr>
          <a:ln/>
        </p:spPr>
        <p:txBody>
          <a:bodyPr/>
          <a:lstStyle>
            <a:lvl1pPr>
              <a:defRPr/>
            </a:lvl1pPr>
          </a:lstStyle>
          <a:p>
            <a:pPr>
              <a:defRPr/>
            </a:pPr>
            <a:fld id="{E8DED1E7-0718-4A7D-BD4D-EE65DDEB18EF}" type="slidenum">
              <a:rPr lang="en-GB" altLang="en-US"/>
              <a:pPr>
                <a:defRPr/>
              </a:pPr>
              <a:t>‹#›</a:t>
            </a:fld>
            <a:endParaRPr lang="en-GB" altLang="en-US"/>
          </a:p>
        </p:txBody>
      </p:sp>
      <p:sp>
        <p:nvSpPr>
          <p:cNvPr id="5" name="Rectangle 6">
            <a:extLst>
              <a:ext uri="{FF2B5EF4-FFF2-40B4-BE49-F238E27FC236}">
                <a16:creationId xmlns:a16="http://schemas.microsoft.com/office/drawing/2014/main" id="{F235B96E-C325-F537-1BCA-296E2E18862B}"/>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6" name="Rectangle 7">
            <a:extLst>
              <a:ext uri="{FF2B5EF4-FFF2-40B4-BE49-F238E27FC236}">
                <a16:creationId xmlns:a16="http://schemas.microsoft.com/office/drawing/2014/main" id="{5AB487F4-C801-7645-653A-AD1725DD0A2F}"/>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707799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9988" y="0"/>
            <a:ext cx="2366962" cy="6424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7513" y="0"/>
            <a:ext cx="6950075" cy="6424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3F97A68-0BE1-7F37-B4EA-CFCF800318A1}"/>
              </a:ext>
            </a:extLst>
          </p:cNvPr>
          <p:cNvSpPr>
            <a:spLocks noGrp="1" noChangeArrowheads="1"/>
          </p:cNvSpPr>
          <p:nvPr>
            <p:ph type="sldNum" idx="10"/>
          </p:nvPr>
        </p:nvSpPr>
        <p:spPr>
          <a:ln/>
        </p:spPr>
        <p:txBody>
          <a:bodyPr/>
          <a:lstStyle>
            <a:lvl1pPr>
              <a:defRPr/>
            </a:lvl1pPr>
          </a:lstStyle>
          <a:p>
            <a:pPr>
              <a:defRPr/>
            </a:pPr>
            <a:fld id="{5D24DB38-C963-409D-9C88-76C51AE8AFB7}" type="slidenum">
              <a:rPr lang="en-GB" altLang="en-US"/>
              <a:pPr>
                <a:defRPr/>
              </a:pPr>
              <a:t>‹#›</a:t>
            </a:fld>
            <a:endParaRPr lang="en-GB" altLang="en-US"/>
          </a:p>
        </p:txBody>
      </p:sp>
      <p:sp>
        <p:nvSpPr>
          <p:cNvPr id="5" name="Rectangle 6">
            <a:extLst>
              <a:ext uri="{FF2B5EF4-FFF2-40B4-BE49-F238E27FC236}">
                <a16:creationId xmlns:a16="http://schemas.microsoft.com/office/drawing/2014/main" id="{663B1589-7FBE-6FCB-6C13-4427CD5D73BF}"/>
              </a:ext>
            </a:extLst>
          </p:cNvPr>
          <p:cNvSpPr>
            <a:spLocks noGrp="1" noChangeArrowheads="1"/>
          </p:cNvSpPr>
          <p:nvPr>
            <p:ph type="dt" idx="11"/>
          </p:nvPr>
        </p:nvSpPr>
        <p:spPr>
          <a:ln/>
        </p:spPr>
        <p:txBody>
          <a:bodyPr/>
          <a:lstStyle>
            <a:lvl1pPr>
              <a:defRPr/>
            </a:lvl1pPr>
          </a:lstStyle>
          <a:p>
            <a:pPr>
              <a:defRPr/>
            </a:pPr>
            <a:r>
              <a:rPr lang="en-GB" altLang="en-US"/>
              <a:t>16 September 2015</a:t>
            </a:r>
          </a:p>
        </p:txBody>
      </p:sp>
      <p:sp>
        <p:nvSpPr>
          <p:cNvPr id="6" name="Rectangle 7">
            <a:extLst>
              <a:ext uri="{FF2B5EF4-FFF2-40B4-BE49-F238E27FC236}">
                <a16:creationId xmlns:a16="http://schemas.microsoft.com/office/drawing/2014/main" id="{AAB5C88A-BA75-7C04-460A-21DB6DB8BB21}"/>
              </a:ext>
            </a:extLst>
          </p:cNvPr>
          <p:cNvSpPr>
            <a:spLocks noGrp="1" noChangeArrowheads="1"/>
          </p:cNvSpPr>
          <p:nvPr>
            <p:ph type="ftr" idx="12"/>
          </p:nvPr>
        </p:nvSpPr>
        <p:spPr>
          <a:ln/>
        </p:spPr>
        <p:txBody>
          <a:bodyPr/>
          <a:lstStyle>
            <a:lvl1pPr>
              <a:defRPr/>
            </a:lvl1pPr>
          </a:lstStyle>
          <a:p>
            <a:pPr>
              <a:defRPr/>
            </a:pPr>
            <a:r>
              <a:rPr lang="en-GB" altLang="en-US"/>
              <a:t>Dima Maneuski</a:t>
            </a:r>
          </a:p>
        </p:txBody>
      </p:sp>
    </p:spTree>
    <p:extLst>
      <p:ext uri="{BB962C8B-B14F-4D97-AF65-F5344CB8AC3E}">
        <p14:creationId xmlns:p14="http://schemas.microsoft.com/office/powerpoint/2010/main" val="3455075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1688"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935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630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16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561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3213" y="1700213"/>
            <a:ext cx="3313112"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8725" y="1700213"/>
            <a:ext cx="3313113"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165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69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310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7407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75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16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43090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9569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5187"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7524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89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3213" y="188913"/>
            <a:ext cx="1698625" cy="6118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24163" y="188913"/>
            <a:ext cx="4946650" cy="6118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334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1688"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00289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844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16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96511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3213" y="1700213"/>
            <a:ext cx="3313112"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8725" y="1700213"/>
            <a:ext cx="3313113"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2586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69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997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259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4963"/>
            <a:ext cx="4371975" cy="450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9675" y="1604963"/>
            <a:ext cx="4371975" cy="450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0651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717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9366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5187"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6903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179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3213" y="188913"/>
            <a:ext cx="1698625" cy="6118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24163" y="188913"/>
            <a:ext cx="4946650" cy="6118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988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698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79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890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58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360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5187"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737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1B041F9-B967-49CF-FC4B-8E3386C6BDD1}"/>
              </a:ext>
            </a:extLst>
          </p:cNvPr>
          <p:cNvSpPr>
            <a:spLocks noChangeArrowheads="1"/>
          </p:cNvSpPr>
          <p:nvPr/>
        </p:nvSpPr>
        <p:spPr bwMode="auto">
          <a:xfrm>
            <a:off x="0" y="0"/>
            <a:ext cx="274638" cy="68580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1027" name="Picture 2">
            <a:extLst>
              <a:ext uri="{FF2B5EF4-FFF2-40B4-BE49-F238E27FC236}">
                <a16:creationId xmlns:a16="http://schemas.microsoft.com/office/drawing/2014/main" id="{5D6EF89F-1846-8BB0-8505-1E7FE91088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488" y="44450"/>
            <a:ext cx="4200525" cy="579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a:extLst>
              <a:ext uri="{FF2B5EF4-FFF2-40B4-BE49-F238E27FC236}">
                <a16:creationId xmlns:a16="http://schemas.microsoft.com/office/drawing/2014/main" id="{C49AF248-30E9-78BD-3DE6-8A2B3660E7F9}"/>
              </a:ext>
            </a:extLst>
          </p:cNvPr>
          <p:cNvPicPr>
            <a:picLocks noChangeAspect="1" noChangeArrowheads="1"/>
          </p:cNvPicPr>
          <p:nvPr/>
        </p:nvPicPr>
        <p:blipFill>
          <a:blip r:embed="rId14">
            <a:lum bright="6000" contrast="-6000"/>
            <a:extLst>
              <a:ext uri="{28A0092B-C50C-407E-A947-70E740481C1C}">
                <a14:useLocalDpi xmlns:a14="http://schemas.microsoft.com/office/drawing/2010/main" val="0"/>
              </a:ext>
            </a:extLst>
          </a:blip>
          <a:srcRect t="-46" b="365"/>
          <a:stretch>
            <a:fillRect/>
          </a:stretch>
        </p:blipFill>
        <p:spPr bwMode="auto">
          <a:xfrm>
            <a:off x="0" y="0"/>
            <a:ext cx="9906000" cy="6858000"/>
          </a:xfrm>
          <a:prstGeom prst="rect">
            <a:avLst/>
          </a:prstGeom>
          <a:noFill/>
          <a:ln>
            <a:noFill/>
          </a:ln>
          <a:effectLst/>
          <a:extLst>
            <a:ext uri="{909E8E84-426E-40DD-AFC4-6F175D3DCCD1}">
              <a14:hiddenFill xmlns:a14="http://schemas.microsoft.com/office/drawing/2010/main">
                <a:blipFill dpi="0" rotWithShape="0">
                  <a:blip>
                    <a:lum bright="6000" contrast="-6000"/>
                  </a:blip>
                  <a:srcRect t="-46" b="36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9" name="Picture 4">
            <a:extLst>
              <a:ext uri="{FF2B5EF4-FFF2-40B4-BE49-F238E27FC236}">
                <a16:creationId xmlns:a16="http://schemas.microsoft.com/office/drawing/2014/main" id="{8AB830F1-37AF-BE10-701E-5E8D1FFC3B2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335463"/>
            <a:ext cx="9906000" cy="2522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Rectangle 5">
            <a:extLst>
              <a:ext uri="{FF2B5EF4-FFF2-40B4-BE49-F238E27FC236}">
                <a16:creationId xmlns:a16="http://schemas.microsoft.com/office/drawing/2014/main" id="{E5EAAF69-B9E6-BB50-ED9D-776ED7B3C509}"/>
              </a:ext>
            </a:extLst>
          </p:cNvPr>
          <p:cNvSpPr>
            <a:spLocks noChangeArrowheads="1"/>
          </p:cNvSpPr>
          <p:nvPr/>
        </p:nvSpPr>
        <p:spPr bwMode="auto">
          <a:xfrm>
            <a:off x="0" y="0"/>
            <a:ext cx="274638" cy="68580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1031" name="Picture 6">
            <a:extLst>
              <a:ext uri="{FF2B5EF4-FFF2-40B4-BE49-F238E27FC236}">
                <a16:creationId xmlns:a16="http://schemas.microsoft.com/office/drawing/2014/main" id="{BAD96470-F7C2-8AC4-98FB-F5CC136853E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0688" y="166688"/>
            <a:ext cx="4649787" cy="64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7">
            <a:extLst>
              <a:ext uri="{FF2B5EF4-FFF2-40B4-BE49-F238E27FC236}">
                <a16:creationId xmlns:a16="http://schemas.microsoft.com/office/drawing/2014/main" id="{DFE8951D-C9B4-B6C1-68FC-065AC4057F11}"/>
              </a:ext>
            </a:extLst>
          </p:cNvPr>
          <p:cNvSpPr>
            <a:spLocks noGrp="1" noChangeArrowheads="1"/>
          </p:cNvSpPr>
          <p:nvPr>
            <p:ph type="title"/>
          </p:nvPr>
        </p:nvSpPr>
        <p:spPr bwMode="auto">
          <a:xfrm>
            <a:off x="3527425" y="1573213"/>
            <a:ext cx="6359525" cy="103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the title text format</a:t>
            </a:r>
          </a:p>
        </p:txBody>
      </p:sp>
      <p:sp>
        <p:nvSpPr>
          <p:cNvPr id="1033" name="Rectangle 8">
            <a:extLst>
              <a:ext uri="{FF2B5EF4-FFF2-40B4-BE49-F238E27FC236}">
                <a16:creationId xmlns:a16="http://schemas.microsoft.com/office/drawing/2014/main" id="{27BBA6D2-B111-2DC5-358D-AA51E77EBD26}"/>
              </a:ext>
            </a:extLst>
          </p:cNvPr>
          <p:cNvSpPr>
            <a:spLocks noGrp="1" noChangeArrowheads="1"/>
          </p:cNvSpPr>
          <p:nvPr>
            <p:ph type="body" idx="1"/>
          </p:nvPr>
        </p:nvSpPr>
        <p:spPr bwMode="auto">
          <a:xfrm>
            <a:off x="495300" y="1604963"/>
            <a:ext cx="8896350" cy="450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24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mj-lt"/>
          <a:ea typeface="+mj-ea"/>
          <a:cs typeface="+mj-cs"/>
        </a:defRPr>
      </a:lvl1pPr>
      <a:lvl2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Arial" charset="0"/>
          <a:ea typeface="Microsoft YaHei" pitchFamily="32" charset="-122"/>
        </a:defRPr>
      </a:lvl2pPr>
      <a:lvl3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Arial" charset="0"/>
          <a:ea typeface="Microsoft YaHei" pitchFamily="32" charset="-122"/>
        </a:defRPr>
      </a:lvl3pPr>
      <a:lvl4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Arial" charset="0"/>
          <a:ea typeface="Microsoft YaHei" pitchFamily="32" charset="-122"/>
        </a:defRPr>
      </a:lvl4pPr>
      <a:lvl5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Arial" charset="0"/>
          <a:ea typeface="Microsoft YaHei" pitchFamily="32" charset="-122"/>
        </a:defRPr>
      </a:lvl5pPr>
      <a:lvl6pPr marL="2514600" indent="-228600" algn="l" defTabSz="449263" rtl="0" eaLnBrk="0" fontAlgn="base" hangingPunct="0">
        <a:lnSpc>
          <a:spcPct val="84000"/>
        </a:lnSpc>
        <a:spcBef>
          <a:spcPct val="0"/>
        </a:spcBef>
        <a:spcAft>
          <a:spcPct val="0"/>
        </a:spcAft>
        <a:buClr>
          <a:srgbClr val="000000"/>
        </a:buClr>
        <a:buSzPct val="100000"/>
        <a:buFont typeface="Times New Roman" pitchFamily="16" charset="0"/>
        <a:defRPr sz="2000">
          <a:solidFill>
            <a:srgbClr val="333333"/>
          </a:solidFill>
          <a:latin typeface="Arial" charset="0"/>
          <a:ea typeface="Microsoft YaHei" pitchFamily="32" charset="-122"/>
        </a:defRPr>
      </a:lvl6pPr>
      <a:lvl7pPr marL="2971800" indent="-228600" algn="l" defTabSz="449263" rtl="0" eaLnBrk="0" fontAlgn="base" hangingPunct="0">
        <a:lnSpc>
          <a:spcPct val="84000"/>
        </a:lnSpc>
        <a:spcBef>
          <a:spcPct val="0"/>
        </a:spcBef>
        <a:spcAft>
          <a:spcPct val="0"/>
        </a:spcAft>
        <a:buClr>
          <a:srgbClr val="000000"/>
        </a:buClr>
        <a:buSzPct val="100000"/>
        <a:buFont typeface="Times New Roman" pitchFamily="16" charset="0"/>
        <a:defRPr sz="2000">
          <a:solidFill>
            <a:srgbClr val="333333"/>
          </a:solidFill>
          <a:latin typeface="Arial" charset="0"/>
          <a:ea typeface="Microsoft YaHei" pitchFamily="32" charset="-122"/>
        </a:defRPr>
      </a:lvl7pPr>
      <a:lvl8pPr marL="3429000" indent="-228600" algn="l" defTabSz="449263" rtl="0" eaLnBrk="0" fontAlgn="base" hangingPunct="0">
        <a:lnSpc>
          <a:spcPct val="84000"/>
        </a:lnSpc>
        <a:spcBef>
          <a:spcPct val="0"/>
        </a:spcBef>
        <a:spcAft>
          <a:spcPct val="0"/>
        </a:spcAft>
        <a:buClr>
          <a:srgbClr val="000000"/>
        </a:buClr>
        <a:buSzPct val="100000"/>
        <a:buFont typeface="Times New Roman" pitchFamily="16" charset="0"/>
        <a:defRPr sz="2000">
          <a:solidFill>
            <a:srgbClr val="333333"/>
          </a:solidFill>
          <a:latin typeface="Arial" charset="0"/>
          <a:ea typeface="Microsoft YaHei" pitchFamily="32" charset="-122"/>
        </a:defRPr>
      </a:lvl8pPr>
      <a:lvl9pPr marL="3886200" indent="-228600" algn="l" defTabSz="449263" rtl="0" eaLnBrk="0" fontAlgn="base" hangingPunct="0">
        <a:lnSpc>
          <a:spcPct val="84000"/>
        </a:lnSpc>
        <a:spcBef>
          <a:spcPct val="0"/>
        </a:spcBef>
        <a:spcAft>
          <a:spcPct val="0"/>
        </a:spcAft>
        <a:buClr>
          <a:srgbClr val="000000"/>
        </a:buClr>
        <a:buSzPct val="100000"/>
        <a:buFont typeface="Times New Roman" pitchFamily="16" charset="0"/>
        <a:defRPr sz="2000">
          <a:solidFill>
            <a:srgbClr val="333333"/>
          </a:solidFill>
          <a:latin typeface="Arial" charset="0"/>
          <a:ea typeface="Microsoft YaHei" pitchFamily="32"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2400" b="1">
          <a:solidFill>
            <a:srgbClr val="003C69"/>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1BAEEBC4-FF61-8180-7277-AB0D601FE7D3}"/>
              </a:ext>
            </a:extLst>
          </p:cNvPr>
          <p:cNvSpPr>
            <a:spLocks noChangeArrowheads="1"/>
          </p:cNvSpPr>
          <p:nvPr/>
        </p:nvSpPr>
        <p:spPr bwMode="auto">
          <a:xfrm>
            <a:off x="0" y="0"/>
            <a:ext cx="274638" cy="68580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2051" name="Picture 2">
            <a:extLst>
              <a:ext uri="{FF2B5EF4-FFF2-40B4-BE49-F238E27FC236}">
                <a16:creationId xmlns:a16="http://schemas.microsoft.com/office/drawing/2014/main" id="{A46932E3-A537-CB14-8CB6-1C2EACE99A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488" y="44450"/>
            <a:ext cx="4200525" cy="579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Rectangle 3">
            <a:extLst>
              <a:ext uri="{FF2B5EF4-FFF2-40B4-BE49-F238E27FC236}">
                <a16:creationId xmlns:a16="http://schemas.microsoft.com/office/drawing/2014/main" id="{120A7394-87DE-A6E6-C4B3-ADEAFE2765A2}"/>
              </a:ext>
            </a:extLst>
          </p:cNvPr>
          <p:cNvSpPr>
            <a:spLocks noGrp="1" noChangeArrowheads="1"/>
          </p:cNvSpPr>
          <p:nvPr>
            <p:ph type="title"/>
          </p:nvPr>
        </p:nvSpPr>
        <p:spPr bwMode="auto">
          <a:xfrm>
            <a:off x="4594225" y="0"/>
            <a:ext cx="529272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title text format</a:t>
            </a:r>
          </a:p>
        </p:txBody>
      </p:sp>
      <p:sp>
        <p:nvSpPr>
          <p:cNvPr id="2053" name="Rectangle 4">
            <a:extLst>
              <a:ext uri="{FF2B5EF4-FFF2-40B4-BE49-F238E27FC236}">
                <a16:creationId xmlns:a16="http://schemas.microsoft.com/office/drawing/2014/main" id="{820D9DF0-5D1E-E98D-43FF-C9673C73358C}"/>
              </a:ext>
            </a:extLst>
          </p:cNvPr>
          <p:cNvSpPr>
            <a:spLocks noGrp="1" noChangeArrowheads="1"/>
          </p:cNvSpPr>
          <p:nvPr>
            <p:ph type="body" idx="1"/>
          </p:nvPr>
        </p:nvSpPr>
        <p:spPr bwMode="auto">
          <a:xfrm>
            <a:off x="417513" y="990600"/>
            <a:ext cx="9329737" cy="543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5">
            <a:extLst>
              <a:ext uri="{FF2B5EF4-FFF2-40B4-BE49-F238E27FC236}">
                <a16:creationId xmlns:a16="http://schemas.microsoft.com/office/drawing/2014/main" id="{994D0BEF-ADDB-581D-8E1B-23BD3739D515}"/>
              </a:ext>
            </a:extLst>
          </p:cNvPr>
          <p:cNvSpPr>
            <a:spLocks noGrp="1" noChangeArrowheads="1"/>
          </p:cNvSpPr>
          <p:nvPr>
            <p:ph type="sldNum"/>
          </p:nvPr>
        </p:nvSpPr>
        <p:spPr bwMode="auto">
          <a:xfrm>
            <a:off x="9110663" y="6570663"/>
            <a:ext cx="776287" cy="268287"/>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spcBef>
                <a:spcPts val="538"/>
              </a:spcBef>
              <a:buClrTx/>
              <a:buSzPct val="100000"/>
              <a:buFontTx/>
              <a:buNone/>
              <a:tabLst>
                <a:tab pos="723900" algn="l"/>
              </a:tabLst>
              <a:defRPr sz="2400" b="1" smtClean="0">
                <a:solidFill>
                  <a:srgbClr val="000000"/>
                </a:solidFill>
                <a:latin typeface="Times New Roman" panose="02020603050405020304" pitchFamily="18" charset="0"/>
              </a:defRPr>
            </a:lvl1pPr>
          </a:lstStyle>
          <a:p>
            <a:pPr>
              <a:defRPr/>
            </a:pPr>
            <a:fld id="{A4EF97DE-AD2C-4F7B-B1AC-92A4168CC941}" type="slidenum">
              <a:rPr lang="en-GB" altLang="en-US"/>
              <a:pPr>
                <a:defRPr/>
              </a:pPr>
              <a:t>‹#›</a:t>
            </a:fld>
            <a:endParaRPr lang="en-GB" altLang="en-US"/>
          </a:p>
        </p:txBody>
      </p:sp>
      <p:sp>
        <p:nvSpPr>
          <p:cNvPr id="2054" name="Rectangle 6">
            <a:extLst>
              <a:ext uri="{FF2B5EF4-FFF2-40B4-BE49-F238E27FC236}">
                <a16:creationId xmlns:a16="http://schemas.microsoft.com/office/drawing/2014/main" id="{FDE86767-9EC0-48E2-C210-70825BA61324}"/>
              </a:ext>
            </a:extLst>
          </p:cNvPr>
          <p:cNvSpPr>
            <a:spLocks noGrp="1" noChangeArrowheads="1"/>
          </p:cNvSpPr>
          <p:nvPr>
            <p:ph type="dt"/>
          </p:nvPr>
        </p:nvSpPr>
        <p:spPr bwMode="auto">
          <a:xfrm>
            <a:off x="433388" y="6557963"/>
            <a:ext cx="1871662" cy="280987"/>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spcBef>
                <a:spcPts val="538"/>
              </a:spcBef>
              <a:buClrTx/>
              <a:buSzPct val="100000"/>
              <a:buFontTx/>
              <a:buNone/>
              <a:tabLst>
                <a:tab pos="723900" algn="l"/>
                <a:tab pos="1447800" algn="l"/>
              </a:tabLst>
              <a:defRPr sz="2400" b="1">
                <a:solidFill>
                  <a:srgbClr val="000000"/>
                </a:solidFill>
                <a:latin typeface="Times New Roman" pitchFamily="16" charset="0"/>
                <a:ea typeface="Microsoft YaHei" pitchFamily="32" charset="-122"/>
              </a:defRPr>
            </a:lvl1pPr>
          </a:lstStyle>
          <a:p>
            <a:pPr>
              <a:defRPr/>
            </a:pPr>
            <a:r>
              <a:rPr lang="en-GB" altLang="en-US"/>
              <a:t>16 September 2015</a:t>
            </a:r>
          </a:p>
        </p:txBody>
      </p:sp>
      <p:sp>
        <p:nvSpPr>
          <p:cNvPr id="2055" name="Rectangle 7">
            <a:extLst>
              <a:ext uri="{FF2B5EF4-FFF2-40B4-BE49-F238E27FC236}">
                <a16:creationId xmlns:a16="http://schemas.microsoft.com/office/drawing/2014/main" id="{6AC003B1-B67F-CEF7-389F-69E80A905AC1}"/>
              </a:ext>
            </a:extLst>
          </p:cNvPr>
          <p:cNvSpPr>
            <a:spLocks noGrp="1" noChangeArrowheads="1"/>
          </p:cNvSpPr>
          <p:nvPr>
            <p:ph type="ftr"/>
          </p:nvPr>
        </p:nvSpPr>
        <p:spPr bwMode="auto">
          <a:xfrm>
            <a:off x="2873375" y="6559550"/>
            <a:ext cx="4337050" cy="279400"/>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spcBef>
                <a:spcPts val="538"/>
              </a:spcBef>
              <a:buClrTx/>
              <a:buSzPct val="100000"/>
              <a:buFontTx/>
              <a:buNone/>
              <a:tabLst>
                <a:tab pos="723900" algn="l"/>
                <a:tab pos="1447800" algn="l"/>
                <a:tab pos="2171700" algn="l"/>
                <a:tab pos="2895600" algn="l"/>
                <a:tab pos="3619500" algn="l"/>
              </a:tabLst>
              <a:defRPr sz="2400" b="1">
                <a:solidFill>
                  <a:srgbClr val="000000"/>
                </a:solidFill>
                <a:latin typeface="Times New Roman" pitchFamily="16" charset="0"/>
                <a:ea typeface="Microsoft YaHei" pitchFamily="32" charset="-122"/>
              </a:defRPr>
            </a:lvl1pPr>
          </a:lstStyle>
          <a:p>
            <a:pPr>
              <a:defRPr/>
            </a:pPr>
            <a:r>
              <a:rPr lang="en-GB" altLang="en-US"/>
              <a:t>Dima Maneuski</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p:txStyles>
    <p:titleStyle>
      <a:lvl1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mj-lt"/>
          <a:ea typeface="+mj-ea"/>
          <a:cs typeface="+mj-cs"/>
        </a:defRPr>
      </a:lvl1pPr>
      <a:lvl2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Arial" charset="0"/>
          <a:ea typeface="Microsoft YaHei" pitchFamily="32" charset="-122"/>
        </a:defRPr>
      </a:lvl2pPr>
      <a:lvl3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Arial" charset="0"/>
          <a:ea typeface="Microsoft YaHei" pitchFamily="32" charset="-122"/>
        </a:defRPr>
      </a:lvl3pPr>
      <a:lvl4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Arial" charset="0"/>
          <a:ea typeface="Microsoft YaHei" pitchFamily="32" charset="-122"/>
        </a:defRPr>
      </a:lvl4pPr>
      <a:lvl5pPr algn="l" defTabSz="449263" rtl="0" eaLnBrk="0" fontAlgn="base" hangingPunct="0">
        <a:lnSpc>
          <a:spcPct val="84000"/>
        </a:lnSpc>
        <a:spcBef>
          <a:spcPct val="0"/>
        </a:spcBef>
        <a:spcAft>
          <a:spcPct val="0"/>
        </a:spcAft>
        <a:buClr>
          <a:srgbClr val="000000"/>
        </a:buClr>
        <a:buSzPct val="100000"/>
        <a:buFont typeface="Times New Roman" panose="02020603050405020304" pitchFamily="18" charset="0"/>
        <a:defRPr sz="2000">
          <a:solidFill>
            <a:srgbClr val="333333"/>
          </a:solidFill>
          <a:latin typeface="Arial" charset="0"/>
          <a:ea typeface="Microsoft YaHei" pitchFamily="32" charset="-122"/>
        </a:defRPr>
      </a:lvl5pPr>
      <a:lvl6pPr marL="2514600" indent="-228600" algn="l" defTabSz="449263" rtl="0" eaLnBrk="0" fontAlgn="base" hangingPunct="0">
        <a:lnSpc>
          <a:spcPct val="84000"/>
        </a:lnSpc>
        <a:spcBef>
          <a:spcPct val="0"/>
        </a:spcBef>
        <a:spcAft>
          <a:spcPct val="0"/>
        </a:spcAft>
        <a:buClr>
          <a:srgbClr val="000000"/>
        </a:buClr>
        <a:buSzPct val="100000"/>
        <a:buFont typeface="Times New Roman" pitchFamily="16" charset="0"/>
        <a:defRPr sz="2000">
          <a:solidFill>
            <a:srgbClr val="333333"/>
          </a:solidFill>
          <a:latin typeface="Arial" charset="0"/>
          <a:ea typeface="Microsoft YaHei" pitchFamily="32" charset="-122"/>
        </a:defRPr>
      </a:lvl6pPr>
      <a:lvl7pPr marL="2971800" indent="-228600" algn="l" defTabSz="449263" rtl="0" eaLnBrk="0" fontAlgn="base" hangingPunct="0">
        <a:lnSpc>
          <a:spcPct val="84000"/>
        </a:lnSpc>
        <a:spcBef>
          <a:spcPct val="0"/>
        </a:spcBef>
        <a:spcAft>
          <a:spcPct val="0"/>
        </a:spcAft>
        <a:buClr>
          <a:srgbClr val="000000"/>
        </a:buClr>
        <a:buSzPct val="100000"/>
        <a:buFont typeface="Times New Roman" pitchFamily="16" charset="0"/>
        <a:defRPr sz="2000">
          <a:solidFill>
            <a:srgbClr val="333333"/>
          </a:solidFill>
          <a:latin typeface="Arial" charset="0"/>
          <a:ea typeface="Microsoft YaHei" pitchFamily="32" charset="-122"/>
        </a:defRPr>
      </a:lvl7pPr>
      <a:lvl8pPr marL="3429000" indent="-228600" algn="l" defTabSz="449263" rtl="0" eaLnBrk="0" fontAlgn="base" hangingPunct="0">
        <a:lnSpc>
          <a:spcPct val="84000"/>
        </a:lnSpc>
        <a:spcBef>
          <a:spcPct val="0"/>
        </a:spcBef>
        <a:spcAft>
          <a:spcPct val="0"/>
        </a:spcAft>
        <a:buClr>
          <a:srgbClr val="000000"/>
        </a:buClr>
        <a:buSzPct val="100000"/>
        <a:buFont typeface="Times New Roman" pitchFamily="16" charset="0"/>
        <a:defRPr sz="2000">
          <a:solidFill>
            <a:srgbClr val="333333"/>
          </a:solidFill>
          <a:latin typeface="Arial" charset="0"/>
          <a:ea typeface="Microsoft YaHei" pitchFamily="32" charset="-122"/>
        </a:defRPr>
      </a:lvl8pPr>
      <a:lvl9pPr marL="3886200" indent="-228600" algn="l" defTabSz="449263" rtl="0" eaLnBrk="0" fontAlgn="base" hangingPunct="0">
        <a:lnSpc>
          <a:spcPct val="84000"/>
        </a:lnSpc>
        <a:spcBef>
          <a:spcPct val="0"/>
        </a:spcBef>
        <a:spcAft>
          <a:spcPct val="0"/>
        </a:spcAft>
        <a:buClr>
          <a:srgbClr val="000000"/>
        </a:buClr>
        <a:buSzPct val="100000"/>
        <a:buFont typeface="Times New Roman" pitchFamily="16" charset="0"/>
        <a:defRPr sz="2000">
          <a:solidFill>
            <a:srgbClr val="333333"/>
          </a:solidFill>
          <a:latin typeface="Arial" charset="0"/>
          <a:ea typeface="Microsoft YaHei" pitchFamily="32"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2400" b="1">
          <a:solidFill>
            <a:srgbClr val="003C69"/>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5B3840B7-0D70-82FC-FB54-C9C077CA78F2}"/>
              </a:ext>
            </a:extLst>
          </p:cNvPr>
          <p:cNvSpPr>
            <a:spLocks noChangeArrowheads="1"/>
          </p:cNvSpPr>
          <p:nvPr/>
        </p:nvSpPr>
        <p:spPr bwMode="auto">
          <a:xfrm>
            <a:off x="508000" y="6381750"/>
            <a:ext cx="2311400" cy="476250"/>
          </a:xfrm>
          <a:prstGeom prst="rect">
            <a:avLst/>
          </a:prstGeom>
          <a:noFill/>
          <a:ln>
            <a:noFill/>
          </a:ln>
          <a:effec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9pPr>
          </a:lstStyle>
          <a:p>
            <a:pPr eaLnBrk="1" hangingPunct="1">
              <a:spcBef>
                <a:spcPts val="350"/>
              </a:spcBef>
              <a:buSzPct val="100000"/>
              <a:defRPr/>
            </a:pPr>
            <a:r>
              <a:rPr lang="en-GB" altLang="en-US" sz="1400">
                <a:ea typeface="ＭＳ Ｐゴシック" pitchFamily="32" charset="-128"/>
              </a:rPr>
              <a:t>Fred Doherty</a:t>
            </a:r>
          </a:p>
          <a:p>
            <a:pPr eaLnBrk="1" hangingPunct="1">
              <a:spcBef>
                <a:spcPts val="350"/>
              </a:spcBef>
              <a:buSzPct val="100000"/>
              <a:defRPr/>
            </a:pPr>
            <a:endParaRPr lang="en-GB" altLang="en-US" sz="1400">
              <a:ea typeface="ＭＳ Ｐゴシック" pitchFamily="32" charset="-128"/>
            </a:endParaRPr>
          </a:p>
        </p:txBody>
      </p:sp>
      <p:sp>
        <p:nvSpPr>
          <p:cNvPr id="3075" name="Rectangle 2">
            <a:extLst>
              <a:ext uri="{FF2B5EF4-FFF2-40B4-BE49-F238E27FC236}">
                <a16:creationId xmlns:a16="http://schemas.microsoft.com/office/drawing/2014/main" id="{13307BFF-5D56-EA12-FFE4-227265EB7D56}"/>
              </a:ext>
            </a:extLst>
          </p:cNvPr>
          <p:cNvSpPr>
            <a:spLocks noGrp="1" noChangeArrowheads="1"/>
          </p:cNvSpPr>
          <p:nvPr>
            <p:ph type="title"/>
          </p:nvPr>
        </p:nvSpPr>
        <p:spPr bwMode="auto">
          <a:xfrm>
            <a:off x="2824163" y="188913"/>
            <a:ext cx="67183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6" name="Rectangle 3">
            <a:extLst>
              <a:ext uri="{FF2B5EF4-FFF2-40B4-BE49-F238E27FC236}">
                <a16:creationId xmlns:a16="http://schemas.microsoft.com/office/drawing/2014/main" id="{F7448318-5ABC-3861-5152-F81D7E266FB4}"/>
              </a:ext>
            </a:extLst>
          </p:cNvPr>
          <p:cNvSpPr>
            <a:spLocks noGrp="1" noChangeArrowheads="1"/>
          </p:cNvSpPr>
          <p:nvPr>
            <p:ph type="body" idx="1"/>
          </p:nvPr>
        </p:nvSpPr>
        <p:spPr bwMode="auto">
          <a:xfrm>
            <a:off x="2843213" y="1700213"/>
            <a:ext cx="6778625"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Arial" charset="0"/>
          <a:ea typeface="ＭＳ Ｐゴシック" pitchFamily="32"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Arial" charset="0"/>
          <a:ea typeface="ＭＳ Ｐゴシック" pitchFamily="32"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Arial" charset="0"/>
          <a:ea typeface="ＭＳ Ｐゴシック" pitchFamily="32"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Arial" charset="0"/>
          <a:ea typeface="ＭＳ Ｐゴシック" pitchFamily="32"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a:solidFill>
            <a:srgbClr val="FFFFFF"/>
          </a:solidFill>
          <a:latin typeface="Arial" charset="0"/>
          <a:ea typeface="ＭＳ Ｐゴシック" pitchFamily="32"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a:solidFill>
            <a:srgbClr val="FFFFFF"/>
          </a:solidFill>
          <a:latin typeface="Arial" charset="0"/>
          <a:ea typeface="ＭＳ Ｐゴシック" pitchFamily="32"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a:solidFill>
            <a:srgbClr val="FFFFFF"/>
          </a:solidFill>
          <a:latin typeface="Arial" charset="0"/>
          <a:ea typeface="ＭＳ Ｐゴシック" pitchFamily="32"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a:solidFill>
            <a:srgbClr val="FFFFFF"/>
          </a:solidFill>
          <a:latin typeface="Arial" charset="0"/>
          <a:ea typeface="ＭＳ Ｐゴシック" pitchFamily="32"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30FD9A3E-8CE4-B0BB-D6A8-E26A1D3A0B37}"/>
              </a:ext>
            </a:extLst>
          </p:cNvPr>
          <p:cNvSpPr>
            <a:spLocks noChangeArrowheads="1"/>
          </p:cNvSpPr>
          <p:nvPr/>
        </p:nvSpPr>
        <p:spPr bwMode="auto">
          <a:xfrm>
            <a:off x="508000" y="6381750"/>
            <a:ext cx="2311400" cy="476250"/>
          </a:xfrm>
          <a:prstGeom prst="rect">
            <a:avLst/>
          </a:prstGeom>
          <a:noFill/>
          <a:ln>
            <a:noFill/>
          </a:ln>
          <a:effec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pitchFamily="32" charset="-122"/>
              </a:defRPr>
            </a:lvl9pPr>
          </a:lstStyle>
          <a:p>
            <a:pPr eaLnBrk="1" hangingPunct="1">
              <a:spcBef>
                <a:spcPts val="350"/>
              </a:spcBef>
              <a:buSzPct val="100000"/>
              <a:defRPr/>
            </a:pPr>
            <a:r>
              <a:rPr lang="en-GB" altLang="en-US" sz="1400">
                <a:ea typeface="ＭＳ Ｐゴシック" pitchFamily="32" charset="-128"/>
              </a:rPr>
              <a:t>Fred Doherty</a:t>
            </a:r>
          </a:p>
          <a:p>
            <a:pPr eaLnBrk="1" hangingPunct="1">
              <a:spcBef>
                <a:spcPts val="350"/>
              </a:spcBef>
              <a:buSzPct val="100000"/>
              <a:defRPr/>
            </a:pPr>
            <a:endParaRPr lang="en-GB" altLang="en-US" sz="1400">
              <a:ea typeface="ＭＳ Ｐゴシック" pitchFamily="32" charset="-128"/>
            </a:endParaRPr>
          </a:p>
        </p:txBody>
      </p:sp>
      <p:sp>
        <p:nvSpPr>
          <p:cNvPr id="4099" name="Rectangle 2">
            <a:extLst>
              <a:ext uri="{FF2B5EF4-FFF2-40B4-BE49-F238E27FC236}">
                <a16:creationId xmlns:a16="http://schemas.microsoft.com/office/drawing/2014/main" id="{DE945887-1F4E-F3F0-C6A0-658904345225}"/>
              </a:ext>
            </a:extLst>
          </p:cNvPr>
          <p:cNvSpPr>
            <a:spLocks noGrp="1" noChangeArrowheads="1"/>
          </p:cNvSpPr>
          <p:nvPr>
            <p:ph type="title"/>
          </p:nvPr>
        </p:nvSpPr>
        <p:spPr bwMode="auto">
          <a:xfrm>
            <a:off x="2824163" y="188913"/>
            <a:ext cx="67183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4100" name="Rectangle 3">
            <a:extLst>
              <a:ext uri="{FF2B5EF4-FFF2-40B4-BE49-F238E27FC236}">
                <a16:creationId xmlns:a16="http://schemas.microsoft.com/office/drawing/2014/main" id="{0ABED8A0-DD4A-396D-5109-E37F9F9D5F80}"/>
              </a:ext>
            </a:extLst>
          </p:cNvPr>
          <p:cNvSpPr>
            <a:spLocks noGrp="1" noChangeArrowheads="1"/>
          </p:cNvSpPr>
          <p:nvPr>
            <p:ph type="body" idx="1"/>
          </p:nvPr>
        </p:nvSpPr>
        <p:spPr bwMode="auto">
          <a:xfrm>
            <a:off x="2843213" y="1700213"/>
            <a:ext cx="6778625"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Arial" charset="0"/>
          <a:ea typeface="ＭＳ Ｐゴシック" pitchFamily="32"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Arial" charset="0"/>
          <a:ea typeface="ＭＳ Ｐゴシック" pitchFamily="32"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Arial" charset="0"/>
          <a:ea typeface="ＭＳ Ｐゴシック" pitchFamily="32"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a:solidFill>
            <a:srgbClr val="FFFFFF"/>
          </a:solidFill>
          <a:latin typeface="Arial" charset="0"/>
          <a:ea typeface="ＭＳ Ｐゴシック" pitchFamily="32" charset="-128"/>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400">
          <a:solidFill>
            <a:srgbClr val="FFFFFF"/>
          </a:solidFill>
          <a:latin typeface="Arial" charset="0"/>
          <a:ea typeface="ＭＳ Ｐゴシック" pitchFamily="32" charset="-128"/>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400">
          <a:solidFill>
            <a:srgbClr val="FFFFFF"/>
          </a:solidFill>
          <a:latin typeface="Arial" charset="0"/>
          <a:ea typeface="ＭＳ Ｐゴシック" pitchFamily="32" charset="-128"/>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400">
          <a:solidFill>
            <a:srgbClr val="FFFFFF"/>
          </a:solidFill>
          <a:latin typeface="Arial" charset="0"/>
          <a:ea typeface="ＭＳ Ｐゴシック" pitchFamily="32" charset="-128"/>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400">
          <a:solidFill>
            <a:srgbClr val="FFFFFF"/>
          </a:solidFill>
          <a:latin typeface="Arial" charset="0"/>
          <a:ea typeface="ＭＳ Ｐゴシック" pitchFamily="32"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hyperlink" Target="http://www.hse.gov.uk/msd/faq-manhand.htm" TargetMode="External"/><Relationship Id="rId4" Type="http://schemas.openxmlformats.org/officeDocument/2006/relationships/hyperlink" Target="http://www.gla.ac.uk/services/seps/az/manualhandl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gla.ac.uk/services/seps/az/workatheight/"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www.hse.gov.uk/falls/index.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oconline.co.uk/en/new-300-bar-cylinders/index.html"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www.gla.ac.uk/media/media_383368_en.pdf%20/"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hyperlink" Target="http://www.gla.ac.uk/services/radiationprotection/" TargetMode="External"/><Relationship Id="rId4" Type="http://schemas.openxmlformats.org/officeDocument/2006/relationships/hyperlink" Target="http://www.gla.ac.uk/media/media_301839_en.pdf%2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euroenvironmental.co.uk/index.php?coshh"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www.gla.ac.uk/services/seps/az/cryogenicsubstances/"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www.gla.ac.uk/media/media_383368_en.pdf%20/"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hyperlink" Target="http://www.gla.ac.uk/services/radiationprotection/lasersafetycourse/" TargetMode="External"/><Relationship Id="rId4" Type="http://schemas.openxmlformats.org/officeDocument/2006/relationships/hyperlink" Target="http://www.gla.ac.uk/services/radiationprotection/non-ionisingradiation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D11068F3-4822-5409-5084-DD10D133CB11}"/>
              </a:ext>
            </a:extLst>
          </p:cNvPr>
          <p:cNvSpPr txBox="1">
            <a:spLocks noChangeArrowheads="1"/>
          </p:cNvSpPr>
          <p:nvPr/>
        </p:nvSpPr>
        <p:spPr bwMode="auto">
          <a:xfrm>
            <a:off x="971550" y="1466850"/>
            <a:ext cx="8845550"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0000"/>
              </a:lnSpc>
              <a:buClrTx/>
              <a:buFontTx/>
              <a:buNone/>
            </a:pPr>
            <a:r>
              <a:rPr lang="en-GB" altLang="en-US" sz="2800">
                <a:solidFill>
                  <a:srgbClr val="FFFFFF"/>
                </a:solidFill>
              </a:rPr>
              <a:t>Infrastructure &amp; issues and solutions for ATLAS Upgrade Hybrid/Module strip bonding</a:t>
            </a:r>
          </a:p>
        </p:txBody>
      </p:sp>
      <p:sp>
        <p:nvSpPr>
          <p:cNvPr id="6147" name="Rectangle 2">
            <a:extLst>
              <a:ext uri="{FF2B5EF4-FFF2-40B4-BE49-F238E27FC236}">
                <a16:creationId xmlns:a16="http://schemas.microsoft.com/office/drawing/2014/main" id="{DD3BA5BC-7C92-F810-AA6F-4C5FCC887D94}"/>
              </a:ext>
            </a:extLst>
          </p:cNvPr>
          <p:cNvSpPr>
            <a:spLocks noChangeArrowheads="1"/>
          </p:cNvSpPr>
          <p:nvPr/>
        </p:nvSpPr>
        <p:spPr bwMode="auto">
          <a:xfrm>
            <a:off x="7046913" y="152400"/>
            <a:ext cx="2247900" cy="639763"/>
          </a:xfrm>
          <a:prstGeom prst="rect">
            <a:avLst/>
          </a:prstGeom>
          <a:solidFill>
            <a:srgbClr val="FFFFFF"/>
          </a:solidFill>
          <a:ln w="25560" cap="sq">
            <a:solidFill>
              <a:srgbClr val="3C799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00000"/>
              </a:lnSpc>
              <a:buClrTx/>
              <a:buFontTx/>
              <a:buNone/>
            </a:pPr>
            <a:r>
              <a:rPr lang="en-GB" altLang="en-US">
                <a:solidFill>
                  <a:srgbClr val="000000"/>
                </a:solidFill>
              </a:rPr>
              <a:t>H&amp;S considerations </a:t>
            </a:r>
          </a:p>
          <a:p>
            <a:pPr algn="ctr" eaLnBrk="1">
              <a:lnSpc>
                <a:spcPct val="100000"/>
              </a:lnSpc>
              <a:buClrTx/>
              <a:buFontTx/>
              <a:buNone/>
            </a:pPr>
            <a:r>
              <a:rPr lang="en-GB" altLang="en-US">
                <a:solidFill>
                  <a:srgbClr val="000000"/>
                </a:solidFill>
              </a:rPr>
              <a:t>for PPE Group </a:t>
            </a:r>
          </a:p>
        </p:txBody>
      </p:sp>
      <p:sp>
        <p:nvSpPr>
          <p:cNvPr id="6148" name="Rectangle 3">
            <a:extLst>
              <a:ext uri="{FF2B5EF4-FFF2-40B4-BE49-F238E27FC236}">
                <a16:creationId xmlns:a16="http://schemas.microsoft.com/office/drawing/2014/main" id="{FB179658-4918-35AB-9DA4-24F4F5B1D0A4}"/>
              </a:ext>
            </a:extLst>
          </p:cNvPr>
          <p:cNvSpPr>
            <a:spLocks noChangeArrowheads="1"/>
          </p:cNvSpPr>
          <p:nvPr/>
        </p:nvSpPr>
        <p:spPr bwMode="auto">
          <a:xfrm>
            <a:off x="3783013" y="3810000"/>
            <a:ext cx="3000375" cy="912813"/>
          </a:xfrm>
          <a:prstGeom prst="rect">
            <a:avLst/>
          </a:prstGeom>
          <a:solidFill>
            <a:srgbClr val="FFFFFF"/>
          </a:solidFill>
          <a:ln w="25560" cap="sq">
            <a:solidFill>
              <a:srgbClr val="3C799E"/>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100000"/>
              </a:lnSpc>
              <a:spcBef>
                <a:spcPts val="538"/>
              </a:spcBef>
              <a:buClrTx/>
              <a:buFontTx/>
              <a:buNone/>
            </a:pPr>
            <a:r>
              <a:rPr lang="en-US" altLang="en-US" b="1">
                <a:solidFill>
                  <a:srgbClr val="000000"/>
                </a:solidFill>
              </a:rPr>
              <a:t>Health &amp; Safety Induction for PPE Group staff &amp; students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D210E5F8-47C0-4F88-8E91-27E5671104EA}"/>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a:solidFill>
                  <a:srgbClr val="FFFFFF"/>
                </a:solidFill>
              </a:rPr>
              <a:t>       </a:t>
            </a:r>
            <a:r>
              <a:rPr lang="en-GB" altLang="en-US" sz="2000">
                <a:solidFill>
                  <a:srgbClr val="FFFFFF"/>
                </a:solidFill>
              </a:rPr>
              <a:t> </a:t>
            </a:r>
            <a:r>
              <a:rPr lang="en-US" altLang="en-US" sz="2000" b="1">
                <a:solidFill>
                  <a:srgbClr val="FFFFFF"/>
                </a:solidFill>
              </a:rPr>
              <a:t>Kelvin Building Fire Wardens</a:t>
            </a:r>
          </a:p>
        </p:txBody>
      </p:sp>
      <p:sp>
        <p:nvSpPr>
          <p:cNvPr id="24579" name="Text Box 2">
            <a:extLst>
              <a:ext uri="{FF2B5EF4-FFF2-40B4-BE49-F238E27FC236}">
                <a16:creationId xmlns:a16="http://schemas.microsoft.com/office/drawing/2014/main" id="{03141C39-F53C-4CDA-A972-5AB7CD680667}"/>
              </a:ext>
            </a:extLst>
          </p:cNvPr>
          <p:cNvSpPr txBox="1">
            <a:spLocks noChangeArrowheads="1"/>
          </p:cNvSpPr>
          <p:nvPr/>
        </p:nvSpPr>
        <p:spPr bwMode="auto">
          <a:xfrm>
            <a:off x="9374188" y="6494463"/>
            <a:ext cx="531812"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DDF2CEEB-1A7C-49B7-9D5D-39E6F497B5DD}" type="slidenum">
              <a:rPr lang="en-GB" altLang="en-US" b="1">
                <a:solidFill>
                  <a:srgbClr val="000000"/>
                </a:solidFill>
              </a:rPr>
              <a:pPr eaLnBrk="1" hangingPunct="1">
                <a:lnSpc>
                  <a:spcPct val="100000"/>
                </a:lnSpc>
                <a:spcBef>
                  <a:spcPts val="538"/>
                </a:spcBef>
                <a:buClrTx/>
                <a:buFontTx/>
                <a:buNone/>
              </a:pPr>
              <a:t>10</a:t>
            </a:fld>
            <a:endParaRPr lang="en-GB" altLang="en-US" b="1">
              <a:solidFill>
                <a:srgbClr val="000000"/>
              </a:solidFill>
            </a:endParaRPr>
          </a:p>
        </p:txBody>
      </p:sp>
      <p:sp>
        <p:nvSpPr>
          <p:cNvPr id="24580" name="Text Box 3">
            <a:extLst>
              <a:ext uri="{FF2B5EF4-FFF2-40B4-BE49-F238E27FC236}">
                <a16:creationId xmlns:a16="http://schemas.microsoft.com/office/drawing/2014/main" id="{D4D4EDF6-EBEC-02ED-15B7-A0FBEDDBDFDC}"/>
              </a:ext>
            </a:extLst>
          </p:cNvPr>
          <p:cNvSpPr txBox="1">
            <a:spLocks noChangeArrowheads="1"/>
          </p:cNvSpPr>
          <p:nvPr/>
        </p:nvSpPr>
        <p:spPr bwMode="auto">
          <a:xfrm>
            <a:off x="3360738" y="6483350"/>
            <a:ext cx="3879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
        <p:nvSpPr>
          <p:cNvPr id="24581" name="Rectangle 5">
            <a:extLst>
              <a:ext uri="{FF2B5EF4-FFF2-40B4-BE49-F238E27FC236}">
                <a16:creationId xmlns:a16="http://schemas.microsoft.com/office/drawing/2014/main" id="{AD4488A0-2BB1-C8D2-5FFF-73109CACB1B3}"/>
              </a:ext>
            </a:extLst>
          </p:cNvPr>
          <p:cNvSpPr>
            <a:spLocks noChangeArrowheads="1"/>
          </p:cNvSpPr>
          <p:nvPr/>
        </p:nvSpPr>
        <p:spPr bwMode="auto">
          <a:xfrm>
            <a:off x="382588" y="609600"/>
            <a:ext cx="9372600" cy="550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t">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endParaRPr lang="en-US" altLang="en-US" b="1">
              <a:solidFill>
                <a:srgbClr val="16165D"/>
              </a:solidFill>
            </a:endParaRPr>
          </a:p>
          <a:p>
            <a:pPr eaLnBrk="1">
              <a:buClrTx/>
              <a:buFontTx/>
              <a:buNone/>
            </a:pPr>
            <a:r>
              <a:rPr lang="en-US" altLang="en-US" b="1" dirty="0">
                <a:solidFill>
                  <a:srgbClr val="16165D"/>
                </a:solidFill>
                <a:latin typeface="Arial"/>
                <a:ea typeface="Microsoft YaHei"/>
                <a:cs typeface="Arial"/>
              </a:rPr>
              <a:t>Kelvin Building Fire Wardens</a:t>
            </a:r>
          </a:p>
          <a:p>
            <a:pPr eaLnBrk="1">
              <a:buClrTx/>
              <a:buFontTx/>
              <a:buNone/>
            </a:pPr>
            <a:endParaRPr lang="en-US" altLang="en-US">
              <a:solidFill>
                <a:srgbClr val="16165D"/>
              </a:solidFill>
            </a:endParaRPr>
          </a:p>
          <a:p>
            <a:pPr eaLnBrk="1">
              <a:buClrTx/>
            </a:pPr>
            <a:r>
              <a:rPr lang="en-US" altLang="en-US" b="1" dirty="0">
                <a:solidFill>
                  <a:srgbClr val="16165D"/>
                </a:solidFill>
                <a:latin typeface="Arial"/>
                <a:ea typeface="Microsoft YaHei"/>
                <a:cs typeface="Arial"/>
              </a:rPr>
              <a:t>Area Fire Officer </a:t>
            </a:r>
            <a:r>
              <a:rPr lang="en-US" altLang="en-US" b="1" dirty="0" err="1">
                <a:solidFill>
                  <a:srgbClr val="16165D"/>
                </a:solidFill>
                <a:latin typeface="Arial"/>
                <a:ea typeface="Microsoft YaHei"/>
                <a:cs typeface="Arial"/>
              </a:rPr>
              <a:t>Mr</a:t>
            </a:r>
            <a:r>
              <a:rPr lang="en-US" altLang="en-US" b="1" dirty="0">
                <a:solidFill>
                  <a:srgbClr val="16165D"/>
                </a:solidFill>
                <a:latin typeface="Arial"/>
                <a:ea typeface="Microsoft YaHei"/>
                <a:cs typeface="Arial"/>
              </a:rPr>
              <a:t> Colin Craig                  Deputy Fire Officer </a:t>
            </a:r>
            <a:r>
              <a:rPr lang="en-US" altLang="en-US" b="1" dirty="0" err="1">
                <a:solidFill>
                  <a:srgbClr val="16165D"/>
                </a:solidFill>
                <a:latin typeface="Arial"/>
                <a:ea typeface="Microsoft YaHei"/>
                <a:cs typeface="Arial"/>
              </a:rPr>
              <a:t>Mr</a:t>
            </a:r>
            <a:r>
              <a:rPr lang="en-US" altLang="en-US" b="1" dirty="0">
                <a:solidFill>
                  <a:srgbClr val="16165D"/>
                </a:solidFill>
                <a:latin typeface="Arial"/>
                <a:ea typeface="Microsoft YaHei"/>
                <a:cs typeface="Arial"/>
              </a:rPr>
              <a:t> David Truesdale Ext 5901 or 07748155509                          	 Ext 6400</a:t>
            </a:r>
          </a:p>
          <a:p>
            <a:pPr eaLnBrk="1">
              <a:buClrTx/>
              <a:buFontTx/>
              <a:buNone/>
            </a:pPr>
            <a:endParaRPr lang="en-GB" altLang="en-US" b="1">
              <a:solidFill>
                <a:srgbClr val="16165D"/>
              </a:solidFill>
            </a:endParaRPr>
          </a:p>
          <a:p>
            <a:pPr eaLnBrk="1">
              <a:buClrTx/>
              <a:buFontTx/>
              <a:buNone/>
            </a:pPr>
            <a:r>
              <a:rPr lang="en-US" altLang="en-US" b="1" dirty="0">
                <a:solidFill>
                  <a:srgbClr val="16165D"/>
                </a:solidFill>
                <a:latin typeface="Arial"/>
                <a:ea typeface="Microsoft YaHei"/>
                <a:cs typeface="Arial"/>
              </a:rPr>
              <a:t>Old Building</a:t>
            </a:r>
          </a:p>
          <a:p>
            <a:pPr eaLnBrk="1">
              <a:buClrTx/>
              <a:buFontTx/>
              <a:buNone/>
            </a:pPr>
            <a:endParaRPr lang="en-US" altLang="en-US" b="1">
              <a:solidFill>
                <a:srgbClr val="16165D"/>
              </a:solidFill>
            </a:endParaRPr>
          </a:p>
          <a:p>
            <a:pPr eaLnBrk="1">
              <a:buClrTx/>
              <a:buFontTx/>
              <a:buNone/>
            </a:pPr>
            <a:r>
              <a:rPr lang="en-US" altLang="en-US" b="1" dirty="0">
                <a:solidFill>
                  <a:srgbClr val="16165D"/>
                </a:solidFill>
                <a:latin typeface="Arial"/>
                <a:ea typeface="Microsoft YaHei"/>
                <a:cs typeface="Arial"/>
              </a:rPr>
              <a:t>Fire Wardens				Area Covered</a:t>
            </a:r>
          </a:p>
          <a:p>
            <a:pPr eaLnBrk="1">
              <a:buClrTx/>
              <a:buFontTx/>
              <a:buNone/>
            </a:pPr>
            <a:endParaRPr lang="en-US" altLang="en-US" b="1">
              <a:solidFill>
                <a:srgbClr val="16165D"/>
              </a:solidFill>
            </a:endParaRPr>
          </a:p>
          <a:p>
            <a:pPr eaLnBrk="1">
              <a:buClrTx/>
            </a:pPr>
            <a:r>
              <a:rPr lang="en-US" altLang="en-US" b="1" dirty="0" err="1">
                <a:solidFill>
                  <a:srgbClr val="16165D"/>
                </a:solidFill>
                <a:latin typeface="Arial"/>
                <a:ea typeface="Microsoft YaHei"/>
                <a:cs typeface="Arial"/>
              </a:rPr>
              <a:t>Mr</a:t>
            </a:r>
            <a:r>
              <a:rPr lang="en-US" altLang="en-US" b="1" dirty="0">
                <a:solidFill>
                  <a:srgbClr val="16165D"/>
                </a:solidFill>
                <a:latin typeface="Arial"/>
                <a:ea typeface="Microsoft YaHei"/>
                <a:cs typeface="Arial"/>
              </a:rPr>
              <a:t>  Mike Perreur-Lloyd		East Perimeter	Level 4 </a:t>
            </a:r>
            <a:r>
              <a:rPr lang="en-US" b="1" dirty="0">
                <a:solidFill>
                  <a:srgbClr val="16165D"/>
                </a:solidFill>
                <a:latin typeface="Arial"/>
                <a:ea typeface="Microsoft YaHei"/>
                <a:cs typeface="Arial"/>
              </a:rPr>
              <a:t>#</a:t>
            </a:r>
          </a:p>
          <a:p>
            <a:pPr eaLnBrk="1">
              <a:buClrTx/>
            </a:pPr>
            <a:r>
              <a:rPr lang="en-US" altLang="en-US" b="1" dirty="0">
                <a:solidFill>
                  <a:srgbClr val="16165D"/>
                </a:solidFill>
                <a:latin typeface="Arial"/>
                <a:ea typeface="Microsoft YaHei"/>
                <a:cs typeface="Arial"/>
              </a:rPr>
              <a:t>Pending                                   West Perimeter	Level 4 #</a:t>
            </a:r>
          </a:p>
          <a:p>
            <a:pPr eaLnBrk="1">
              <a:buClrTx/>
            </a:pPr>
            <a:r>
              <a:rPr lang="en-US" altLang="en-US" b="1" dirty="0" err="1">
                <a:solidFill>
                  <a:srgbClr val="16165D"/>
                </a:solidFill>
                <a:latin typeface="Arial"/>
                <a:ea typeface="Microsoft YaHei"/>
                <a:cs typeface="Arial"/>
              </a:rPr>
              <a:t>Mr</a:t>
            </a:r>
            <a:r>
              <a:rPr lang="en-US" altLang="en-US" b="1" dirty="0">
                <a:solidFill>
                  <a:srgbClr val="16165D"/>
                </a:solidFill>
                <a:latin typeface="Arial"/>
                <a:ea typeface="Microsoft YaHei"/>
                <a:cs typeface="Arial"/>
              </a:rPr>
              <a:t>  Steven O’Shea		       West Perimeter	Level 3 #</a:t>
            </a:r>
          </a:p>
          <a:p>
            <a:pPr eaLnBrk="1">
              <a:buClrTx/>
            </a:pPr>
            <a:r>
              <a:rPr lang="en-US" altLang="en-US" b="1" dirty="0" err="1">
                <a:solidFill>
                  <a:srgbClr val="16165D"/>
                </a:solidFill>
                <a:latin typeface="Arial"/>
                <a:ea typeface="Microsoft YaHei"/>
                <a:cs typeface="Arial"/>
              </a:rPr>
              <a:t>Mr</a:t>
            </a:r>
            <a:r>
              <a:rPr lang="en-US" altLang="en-US" b="1" dirty="0">
                <a:solidFill>
                  <a:srgbClr val="16165D"/>
                </a:solidFill>
                <a:latin typeface="Arial"/>
                <a:ea typeface="Microsoft YaHei"/>
                <a:cs typeface="Arial"/>
              </a:rPr>
              <a:t>  Calum Gray      			East Perimeter	Level 3 #</a:t>
            </a:r>
          </a:p>
          <a:p>
            <a:pPr eaLnBrk="1">
              <a:buClrTx/>
              <a:buFontTx/>
              <a:buNone/>
            </a:pPr>
            <a:r>
              <a:rPr lang="en-US" altLang="en-US" b="1" dirty="0">
                <a:solidFill>
                  <a:srgbClr val="16165D"/>
                </a:solidFill>
                <a:latin typeface="Arial"/>
                <a:ea typeface="Microsoft YaHei"/>
                <a:cs typeface="Arial"/>
              </a:rPr>
              <a:t>Dr Bryan Barr				East Perimeter	Level 2 #</a:t>
            </a:r>
          </a:p>
          <a:p>
            <a:pPr eaLnBrk="1">
              <a:buClrTx/>
              <a:buFontTx/>
              <a:buNone/>
            </a:pPr>
            <a:r>
              <a:rPr lang="en-US" altLang="en-US" b="1" dirty="0">
                <a:solidFill>
                  <a:srgbClr val="16165D"/>
                </a:solidFill>
                <a:latin typeface="Arial"/>
                <a:ea typeface="Microsoft YaHei"/>
                <a:cs typeface="Arial"/>
              </a:rPr>
              <a:t>Dr Morag Casey				West Perimeter	Level 2 #</a:t>
            </a:r>
          </a:p>
          <a:p>
            <a:pPr eaLnBrk="1">
              <a:buClrTx/>
            </a:pPr>
            <a:r>
              <a:rPr lang="en-US" altLang="en-US" b="1" dirty="0">
                <a:solidFill>
                  <a:srgbClr val="16165D"/>
                </a:solidFill>
                <a:latin typeface="Arial"/>
                <a:ea typeface="Microsoft YaHei"/>
                <a:cs typeface="Arial"/>
              </a:rPr>
              <a:t>Pending                                   Computer Lab	Level 2 </a:t>
            </a:r>
            <a:r>
              <a:rPr lang="en-US" b="1" dirty="0">
                <a:solidFill>
                  <a:srgbClr val="16165D"/>
                </a:solidFill>
                <a:latin typeface="Arial"/>
                <a:ea typeface="Microsoft YaHei"/>
                <a:cs typeface="Arial"/>
              </a:rPr>
              <a:t>#</a:t>
            </a:r>
          </a:p>
          <a:p>
            <a:pPr eaLnBrk="1">
              <a:buClrTx/>
            </a:pPr>
            <a:r>
              <a:rPr lang="en-US" altLang="en-US" b="1" dirty="0" err="1">
                <a:solidFill>
                  <a:srgbClr val="16165D"/>
                </a:solidFill>
                <a:latin typeface="Arial"/>
                <a:ea typeface="Microsoft YaHei"/>
                <a:cs typeface="Arial"/>
              </a:rPr>
              <a:t>Mr</a:t>
            </a:r>
            <a:r>
              <a:rPr lang="en-US" altLang="en-US" b="1" dirty="0">
                <a:solidFill>
                  <a:srgbClr val="16165D"/>
                </a:solidFill>
                <a:latin typeface="Arial"/>
                <a:ea typeface="Microsoft YaHei"/>
                <a:cs typeface="Arial"/>
              </a:rPr>
              <a:t> Brendon McGill			West Perimeter	Level 1 #</a:t>
            </a:r>
          </a:p>
          <a:p>
            <a:pPr eaLnBrk="1">
              <a:buClrTx/>
            </a:pPr>
            <a:r>
              <a:rPr lang="en-US" altLang="en-US" b="1" dirty="0">
                <a:solidFill>
                  <a:srgbClr val="16165D"/>
                </a:solidFill>
                <a:latin typeface="Arial"/>
                <a:ea typeface="Microsoft YaHei"/>
                <a:cs typeface="Arial"/>
              </a:rPr>
              <a:t>Pending                                   East Perimeter	Level 1 #</a:t>
            </a:r>
          </a:p>
          <a:p>
            <a:pPr eaLnBrk="1">
              <a:buClrTx/>
              <a:buFontTx/>
              <a:buNone/>
            </a:pPr>
            <a:endParaRPr lang="en-US" altLang="en-US" b="1">
              <a:solidFill>
                <a:srgbClr val="16165D"/>
              </a:solidFill>
            </a:endParaRPr>
          </a:p>
          <a:p>
            <a:r>
              <a:rPr lang="en-US" b="1" dirty="0">
                <a:solidFill>
                  <a:srgbClr val="16165D"/>
                </a:solidFill>
                <a:latin typeface="Arial"/>
                <a:ea typeface="Microsoft YaHei"/>
                <a:cs typeface="Arial"/>
              </a:rPr>
              <a:t>            # - </a:t>
            </a:r>
            <a:r>
              <a:rPr lang="en-US" altLang="en-US" b="1" u="sng" dirty="0">
                <a:solidFill>
                  <a:srgbClr val="16165D"/>
                </a:solidFill>
                <a:latin typeface="Arial"/>
                <a:ea typeface="Microsoft YaHei"/>
                <a:cs typeface="Arial"/>
              </a:rPr>
              <a:t>Exit via Old Building (South Entrance)  -  Assembly Point 3</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E407E514-8401-6A20-E9E6-6B1B4C7B0773}"/>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b="1">
                <a:solidFill>
                  <a:srgbClr val="FFFFFF"/>
                </a:solidFill>
              </a:rPr>
              <a:t> </a:t>
            </a:r>
            <a:r>
              <a:rPr lang="en-GB" altLang="en-US" sz="2000" b="1">
                <a:solidFill>
                  <a:srgbClr val="FFFFFF"/>
                </a:solidFill>
              </a:rPr>
              <a:t>Kelvin Building  – Fire Assembly Points </a:t>
            </a:r>
          </a:p>
        </p:txBody>
      </p:sp>
      <p:sp>
        <p:nvSpPr>
          <p:cNvPr id="26627" name="Text Box 2">
            <a:extLst>
              <a:ext uri="{FF2B5EF4-FFF2-40B4-BE49-F238E27FC236}">
                <a16:creationId xmlns:a16="http://schemas.microsoft.com/office/drawing/2014/main" id="{63054730-307A-1E4F-FD0C-74A08B39929B}"/>
              </a:ext>
            </a:extLst>
          </p:cNvPr>
          <p:cNvSpPr txBox="1">
            <a:spLocks noChangeArrowheads="1"/>
          </p:cNvSpPr>
          <p:nvPr/>
        </p:nvSpPr>
        <p:spPr bwMode="auto">
          <a:xfrm>
            <a:off x="9542463" y="6494463"/>
            <a:ext cx="7953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CF9DBAD5-EDD3-4505-9C1E-4630DE454F5E}" type="slidenum">
              <a:rPr lang="en-GB" altLang="en-US" b="1">
                <a:solidFill>
                  <a:srgbClr val="000000"/>
                </a:solidFill>
              </a:rPr>
              <a:pPr eaLnBrk="1" hangingPunct="1">
                <a:lnSpc>
                  <a:spcPct val="100000"/>
                </a:lnSpc>
                <a:spcBef>
                  <a:spcPts val="538"/>
                </a:spcBef>
                <a:buClrTx/>
                <a:buFontTx/>
                <a:buNone/>
              </a:pPr>
              <a:t>11</a:t>
            </a:fld>
            <a:endParaRPr lang="en-GB" altLang="en-US" b="1">
              <a:solidFill>
                <a:srgbClr val="000000"/>
              </a:solidFill>
            </a:endParaRPr>
          </a:p>
        </p:txBody>
      </p:sp>
      <p:sp>
        <p:nvSpPr>
          <p:cNvPr id="26628" name="Text Box 3">
            <a:extLst>
              <a:ext uri="{FF2B5EF4-FFF2-40B4-BE49-F238E27FC236}">
                <a16:creationId xmlns:a16="http://schemas.microsoft.com/office/drawing/2014/main" id="{883E4A99-EF80-4B62-8D93-6B82A7B4C6EC}"/>
              </a:ext>
            </a:extLst>
          </p:cNvPr>
          <p:cNvSpPr txBox="1">
            <a:spLocks noChangeArrowheads="1"/>
          </p:cNvSpPr>
          <p:nvPr/>
        </p:nvSpPr>
        <p:spPr bwMode="auto">
          <a:xfrm>
            <a:off x="3360738" y="6483350"/>
            <a:ext cx="3879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
        <p:nvSpPr>
          <p:cNvPr id="26629" name="Text Box 5">
            <a:extLst>
              <a:ext uri="{FF2B5EF4-FFF2-40B4-BE49-F238E27FC236}">
                <a16:creationId xmlns:a16="http://schemas.microsoft.com/office/drawing/2014/main" id="{52415793-F740-E4F2-5891-AA5E266F8C67}"/>
              </a:ext>
            </a:extLst>
          </p:cNvPr>
          <p:cNvSpPr txBox="1">
            <a:spLocks noChangeArrowheads="1"/>
          </p:cNvSpPr>
          <p:nvPr/>
        </p:nvSpPr>
        <p:spPr bwMode="auto">
          <a:xfrm>
            <a:off x="611188" y="6019800"/>
            <a:ext cx="329723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GB" altLang="en-US" b="1">
                <a:solidFill>
                  <a:srgbClr val="000000"/>
                </a:solidFill>
              </a:rPr>
              <a:t>PPE Group - </a:t>
            </a:r>
            <a:r>
              <a:rPr lang="en-US" altLang="en-US" b="1">
                <a:solidFill>
                  <a:srgbClr val="000000"/>
                </a:solidFill>
              </a:rPr>
              <a:t>Site Orientation</a:t>
            </a:r>
          </a:p>
        </p:txBody>
      </p:sp>
      <p:pic>
        <p:nvPicPr>
          <p:cNvPr id="26630" name="Picture 6">
            <a:extLst>
              <a:ext uri="{FF2B5EF4-FFF2-40B4-BE49-F238E27FC236}">
                <a16:creationId xmlns:a16="http://schemas.microsoft.com/office/drawing/2014/main" id="{1761411B-757C-821D-6710-042F8E29C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685800"/>
            <a:ext cx="9101137" cy="5300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D8BF6D78-0BC0-7DA5-5BE9-C25CDB16CCA8}"/>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a:solidFill>
                  <a:srgbClr val="FFFFFF"/>
                </a:solidFill>
              </a:rPr>
              <a:t>       </a:t>
            </a:r>
            <a:r>
              <a:rPr lang="en-GB" altLang="en-US" sz="2000">
                <a:solidFill>
                  <a:srgbClr val="FFFFFF"/>
                </a:solidFill>
              </a:rPr>
              <a:t>       </a:t>
            </a:r>
            <a:r>
              <a:rPr lang="en-US" altLang="en-US" sz="2000" b="1">
                <a:solidFill>
                  <a:srgbClr val="FFFFFF"/>
                </a:solidFill>
              </a:rPr>
              <a:t>Kelvin Building</a:t>
            </a:r>
            <a:r>
              <a:rPr lang="en-GB" altLang="en-US" sz="2000">
                <a:solidFill>
                  <a:srgbClr val="FFFFFF"/>
                </a:solidFill>
              </a:rPr>
              <a:t> </a:t>
            </a:r>
            <a:r>
              <a:rPr lang="en-US" altLang="en-US" sz="2000" b="1">
                <a:solidFill>
                  <a:srgbClr val="FFFFFF"/>
                </a:solidFill>
              </a:rPr>
              <a:t>Fire Evacuation</a:t>
            </a:r>
          </a:p>
        </p:txBody>
      </p:sp>
      <p:sp>
        <p:nvSpPr>
          <p:cNvPr id="28675" name="Text Box 2">
            <a:extLst>
              <a:ext uri="{FF2B5EF4-FFF2-40B4-BE49-F238E27FC236}">
                <a16:creationId xmlns:a16="http://schemas.microsoft.com/office/drawing/2014/main" id="{8513ED4F-3292-704B-14DE-F8D51094DDD6}"/>
              </a:ext>
            </a:extLst>
          </p:cNvPr>
          <p:cNvSpPr txBox="1">
            <a:spLocks noChangeArrowheads="1"/>
          </p:cNvSpPr>
          <p:nvPr/>
        </p:nvSpPr>
        <p:spPr bwMode="auto">
          <a:xfrm>
            <a:off x="9374188" y="6494463"/>
            <a:ext cx="7937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5F85F464-23CF-498F-8F4D-7D6CBA42CED9}" type="slidenum">
              <a:rPr lang="en-GB" altLang="en-US" b="1">
                <a:solidFill>
                  <a:srgbClr val="000000"/>
                </a:solidFill>
              </a:rPr>
              <a:pPr eaLnBrk="1" hangingPunct="1">
                <a:lnSpc>
                  <a:spcPct val="100000"/>
                </a:lnSpc>
                <a:spcBef>
                  <a:spcPts val="538"/>
                </a:spcBef>
                <a:buClrTx/>
                <a:buFontTx/>
                <a:buNone/>
              </a:pPr>
              <a:t>12</a:t>
            </a:fld>
            <a:endParaRPr lang="en-GB" altLang="en-US" b="1">
              <a:solidFill>
                <a:srgbClr val="000000"/>
              </a:solidFill>
            </a:endParaRPr>
          </a:p>
        </p:txBody>
      </p:sp>
      <p:sp>
        <p:nvSpPr>
          <p:cNvPr id="28676" name="Text Box 3">
            <a:extLst>
              <a:ext uri="{FF2B5EF4-FFF2-40B4-BE49-F238E27FC236}">
                <a16:creationId xmlns:a16="http://schemas.microsoft.com/office/drawing/2014/main" id="{9ACFD2D6-91EC-F35E-31B1-03BA58C326B4}"/>
              </a:ext>
            </a:extLst>
          </p:cNvPr>
          <p:cNvSpPr txBox="1">
            <a:spLocks noChangeArrowheads="1"/>
          </p:cNvSpPr>
          <p:nvPr/>
        </p:nvSpPr>
        <p:spPr bwMode="auto">
          <a:xfrm>
            <a:off x="3360738" y="6483350"/>
            <a:ext cx="3879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
        <p:nvSpPr>
          <p:cNvPr id="18437" name="Rectangle 5">
            <a:extLst>
              <a:ext uri="{FF2B5EF4-FFF2-40B4-BE49-F238E27FC236}">
                <a16:creationId xmlns:a16="http://schemas.microsoft.com/office/drawing/2014/main" id="{2A742E9E-44F6-542B-BCCF-74E547C43655}"/>
              </a:ext>
            </a:extLst>
          </p:cNvPr>
          <p:cNvSpPr>
            <a:spLocks noChangeArrowheads="1"/>
          </p:cNvSpPr>
          <p:nvPr/>
        </p:nvSpPr>
        <p:spPr bwMode="auto">
          <a:xfrm>
            <a:off x="382588" y="785813"/>
            <a:ext cx="9372600" cy="4427537"/>
          </a:xfrm>
          <a:prstGeom prst="rect">
            <a:avLst/>
          </a:prstGeom>
          <a:noFill/>
          <a:ln>
            <a:noFill/>
          </a:ln>
          <a:effectLst/>
        </p:spPr>
        <p:txBody>
          <a:bodyPr lIns="90000" tIns="46800" rIns="90000" bIns="46800">
            <a:spAutoFit/>
          </a:bodyPr>
          <a:lstStyle>
            <a:lvl1pPr marL="341313" indent="-341313">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FFFFFF"/>
                </a:solidFill>
                <a:latin typeface="Arial" charset="0"/>
                <a:ea typeface="Microsoft YaHei" pitchFamily="32" charset="-122"/>
              </a:defRPr>
            </a:lvl9pPr>
          </a:lstStyle>
          <a:p>
            <a:pPr eaLnBrk="1">
              <a:lnSpc>
                <a:spcPct val="93000"/>
              </a:lnSpc>
              <a:buClr>
                <a:srgbClr val="000000"/>
              </a:buClr>
              <a:buSzPct val="100000"/>
              <a:buFont typeface="Arial" charset="0"/>
              <a:buChar char="•"/>
              <a:defRPr/>
            </a:pPr>
            <a:r>
              <a:rPr lang="en-US" altLang="en-US" sz="2000">
                <a:solidFill>
                  <a:srgbClr val="16165D"/>
                </a:solidFill>
              </a:rPr>
              <a:t>You should familiarise yourself with the escape routes from the premises &amp; position and operation of Fire Alarm Call Points.</a:t>
            </a:r>
          </a:p>
          <a:p>
            <a:pPr marL="342900" eaLnBrk="1">
              <a:lnSpc>
                <a:spcPct val="93000"/>
              </a:lnSpc>
              <a:buSzPct val="100000"/>
              <a:defRPr/>
            </a:pPr>
            <a:endParaRPr lang="en-US" altLang="en-US">
              <a:solidFill>
                <a:srgbClr val="16165D"/>
              </a:solidFill>
            </a:endParaRPr>
          </a:p>
          <a:p>
            <a:pPr marL="342900" eaLnBrk="1">
              <a:lnSpc>
                <a:spcPct val="93000"/>
              </a:lnSpc>
              <a:buSzPct val="100000"/>
              <a:defRPr/>
            </a:pPr>
            <a:endParaRPr lang="en-GB" altLang="en-US">
              <a:solidFill>
                <a:srgbClr val="16165D"/>
              </a:solidFill>
            </a:endParaRPr>
          </a:p>
          <a:p>
            <a:pPr marL="342900" eaLnBrk="1">
              <a:lnSpc>
                <a:spcPct val="93000"/>
              </a:lnSpc>
              <a:buSzPct val="100000"/>
              <a:defRPr/>
            </a:pPr>
            <a:endParaRPr lang="en-GB" altLang="en-US">
              <a:solidFill>
                <a:srgbClr val="16165D"/>
              </a:solidFill>
            </a:endParaRPr>
          </a:p>
          <a:p>
            <a:pPr marL="342900" eaLnBrk="1">
              <a:lnSpc>
                <a:spcPct val="93000"/>
              </a:lnSpc>
              <a:buSzPct val="100000"/>
              <a:defRPr/>
            </a:pPr>
            <a:endParaRPr lang="en-GB" altLang="en-US">
              <a:solidFill>
                <a:srgbClr val="16165D"/>
              </a:solidFill>
            </a:endParaRPr>
          </a:p>
          <a:p>
            <a:pPr marL="342900" eaLnBrk="1">
              <a:lnSpc>
                <a:spcPct val="93000"/>
              </a:lnSpc>
              <a:buSzPct val="100000"/>
              <a:defRPr/>
            </a:pPr>
            <a:endParaRPr lang="en-GB" altLang="en-US">
              <a:solidFill>
                <a:srgbClr val="16165D"/>
              </a:solidFill>
            </a:endParaRPr>
          </a:p>
          <a:p>
            <a:pPr marL="342900" eaLnBrk="1">
              <a:lnSpc>
                <a:spcPct val="93000"/>
              </a:lnSpc>
              <a:buSzPct val="100000"/>
              <a:defRPr/>
            </a:pPr>
            <a:endParaRPr lang="en-GB" altLang="en-US">
              <a:solidFill>
                <a:srgbClr val="16165D"/>
              </a:solidFill>
            </a:endParaRPr>
          </a:p>
          <a:p>
            <a:pPr marL="342900" eaLnBrk="1">
              <a:lnSpc>
                <a:spcPct val="93000"/>
              </a:lnSpc>
              <a:buSzPct val="100000"/>
              <a:defRPr/>
            </a:pPr>
            <a:endParaRPr lang="en-US" altLang="en-US">
              <a:solidFill>
                <a:srgbClr val="16165D"/>
              </a:solidFill>
            </a:endParaRPr>
          </a:p>
          <a:p>
            <a:pPr marL="342900" eaLnBrk="1">
              <a:lnSpc>
                <a:spcPct val="93000"/>
              </a:lnSpc>
              <a:buSzPct val="100000"/>
              <a:defRPr/>
            </a:pPr>
            <a:r>
              <a:rPr lang="en-US" altLang="en-US" sz="2000" b="1">
                <a:solidFill>
                  <a:srgbClr val="16165D"/>
                </a:solidFill>
              </a:rPr>
              <a:t>     </a:t>
            </a:r>
            <a:r>
              <a:rPr lang="en-US" altLang="en-US" sz="2000" b="1" u="sng">
                <a:solidFill>
                  <a:srgbClr val="16165D"/>
                </a:solidFill>
              </a:rPr>
              <a:t>On Discovering a Fire</a:t>
            </a:r>
            <a:r>
              <a:rPr lang="en-US" altLang="en-US" sz="2000">
                <a:solidFill>
                  <a:srgbClr val="16165D"/>
                </a:solidFill>
              </a:rPr>
              <a:t>:</a:t>
            </a:r>
          </a:p>
          <a:p>
            <a:pPr eaLnBrk="1">
              <a:lnSpc>
                <a:spcPct val="93000"/>
              </a:lnSpc>
              <a:buClr>
                <a:srgbClr val="000000"/>
              </a:buClr>
              <a:buSzPct val="100000"/>
              <a:buFont typeface="Arial" charset="0"/>
              <a:buChar char="•"/>
              <a:defRPr/>
            </a:pPr>
            <a:r>
              <a:rPr lang="en-US" altLang="en-US" sz="2000">
                <a:solidFill>
                  <a:srgbClr val="16165D"/>
                </a:solidFill>
              </a:rPr>
              <a:t>Raise the alarm by operating the nearest Fire Alarm Call                                 Point an electronic sounder will then sound continuously.</a:t>
            </a:r>
          </a:p>
          <a:p>
            <a:pPr eaLnBrk="1">
              <a:lnSpc>
                <a:spcPct val="93000"/>
              </a:lnSpc>
              <a:buClr>
                <a:srgbClr val="000000"/>
              </a:buClr>
              <a:buSzPct val="100000"/>
              <a:buFont typeface="Arial" charset="0"/>
              <a:buChar char="•"/>
              <a:defRPr/>
            </a:pPr>
            <a:r>
              <a:rPr lang="en-US" altLang="en-US" sz="2000">
                <a:solidFill>
                  <a:srgbClr val="16165D"/>
                </a:solidFill>
              </a:rPr>
              <a:t>Evacuate the building by proceeding to the designated assembly point</a:t>
            </a:r>
          </a:p>
          <a:p>
            <a:pPr marL="342900" eaLnBrk="1">
              <a:lnSpc>
                <a:spcPct val="93000"/>
              </a:lnSpc>
              <a:buSzPct val="100000"/>
              <a:defRPr/>
            </a:pPr>
            <a:r>
              <a:rPr lang="en-US" altLang="en-US" sz="2000" b="1">
                <a:solidFill>
                  <a:srgbClr val="16165D"/>
                </a:solidFill>
              </a:rPr>
              <a:t>     </a:t>
            </a:r>
            <a:r>
              <a:rPr lang="en-US" altLang="en-US" sz="2000" b="1" u="sng">
                <a:solidFill>
                  <a:srgbClr val="16165D"/>
                </a:solidFill>
              </a:rPr>
              <a:t>On Hearing a Warning of Fire</a:t>
            </a:r>
          </a:p>
          <a:p>
            <a:pPr eaLnBrk="1">
              <a:lnSpc>
                <a:spcPct val="93000"/>
              </a:lnSpc>
              <a:buClr>
                <a:srgbClr val="000000"/>
              </a:buClr>
              <a:buSzPct val="100000"/>
              <a:buFont typeface="Arial" charset="0"/>
              <a:buChar char="•"/>
              <a:defRPr/>
            </a:pPr>
            <a:r>
              <a:rPr lang="en-US" altLang="en-US" sz="2000">
                <a:solidFill>
                  <a:srgbClr val="16165D"/>
                </a:solidFill>
              </a:rPr>
              <a:t>Evacuate the building quickly and calmly (Proceed to the designated assembly point) </a:t>
            </a:r>
          </a:p>
        </p:txBody>
      </p:sp>
      <p:pic>
        <p:nvPicPr>
          <p:cNvPr id="28678" name="Picture 6">
            <a:extLst>
              <a:ext uri="{FF2B5EF4-FFF2-40B4-BE49-F238E27FC236}">
                <a16:creationId xmlns:a16="http://schemas.microsoft.com/office/drawing/2014/main" id="{6F19A957-BFB0-FCD5-5821-108F8F746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38" y="1447800"/>
            <a:ext cx="3067050" cy="1733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7">
            <a:extLst>
              <a:ext uri="{FF2B5EF4-FFF2-40B4-BE49-F238E27FC236}">
                <a16:creationId xmlns:a16="http://schemas.microsoft.com/office/drawing/2014/main" id="{B21DF30E-43B3-A3FD-17E7-44261CCE7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050" y="1447800"/>
            <a:ext cx="2252663" cy="164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0" name="Picture 8">
            <a:extLst>
              <a:ext uri="{FF2B5EF4-FFF2-40B4-BE49-F238E27FC236}">
                <a16:creationId xmlns:a16="http://schemas.microsoft.com/office/drawing/2014/main" id="{1F5AAED8-0F07-7F28-0B0E-12FA4A05F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838" y="1143000"/>
            <a:ext cx="2419350" cy="283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1" name="Picture 9">
            <a:extLst>
              <a:ext uri="{FF2B5EF4-FFF2-40B4-BE49-F238E27FC236}">
                <a16:creationId xmlns:a16="http://schemas.microsoft.com/office/drawing/2014/main" id="{FC9DE695-9436-FDDE-6AA1-6EDB24BC7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1013" y="5076825"/>
            <a:ext cx="4143375" cy="1323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111E6244-FEBB-8BC9-D882-5367EC09B0B4}"/>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a:solidFill>
                  <a:srgbClr val="FFFFFF"/>
                </a:solidFill>
              </a:rPr>
              <a:t>       </a:t>
            </a:r>
            <a:r>
              <a:rPr lang="en-GB" altLang="en-US" sz="2000">
                <a:solidFill>
                  <a:srgbClr val="FFFFFF"/>
                </a:solidFill>
              </a:rPr>
              <a:t> </a:t>
            </a:r>
            <a:r>
              <a:rPr lang="en-US" altLang="en-US" sz="2000" b="1">
                <a:solidFill>
                  <a:srgbClr val="FFFFFF"/>
                </a:solidFill>
              </a:rPr>
              <a:t>Kelvin Building Fire Evacuation</a:t>
            </a:r>
          </a:p>
        </p:txBody>
      </p:sp>
      <p:sp>
        <p:nvSpPr>
          <p:cNvPr id="30723" name="Text Box 2">
            <a:extLst>
              <a:ext uri="{FF2B5EF4-FFF2-40B4-BE49-F238E27FC236}">
                <a16:creationId xmlns:a16="http://schemas.microsoft.com/office/drawing/2014/main" id="{68F8422B-52A8-F9EA-CA05-DCB9AD02E8C8}"/>
              </a:ext>
            </a:extLst>
          </p:cNvPr>
          <p:cNvSpPr txBox="1">
            <a:spLocks noChangeArrowheads="1"/>
          </p:cNvSpPr>
          <p:nvPr/>
        </p:nvSpPr>
        <p:spPr bwMode="auto">
          <a:xfrm>
            <a:off x="9374188" y="6494463"/>
            <a:ext cx="7937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17C7E671-46A9-4FE9-8501-931C103F2A07}" type="slidenum">
              <a:rPr lang="en-GB" altLang="en-US" b="1">
                <a:solidFill>
                  <a:srgbClr val="000000"/>
                </a:solidFill>
              </a:rPr>
              <a:pPr eaLnBrk="1" hangingPunct="1">
                <a:lnSpc>
                  <a:spcPct val="100000"/>
                </a:lnSpc>
                <a:spcBef>
                  <a:spcPts val="538"/>
                </a:spcBef>
                <a:buClrTx/>
                <a:buFontTx/>
                <a:buNone/>
              </a:pPr>
              <a:t>13</a:t>
            </a:fld>
            <a:endParaRPr lang="en-GB" altLang="en-US" b="1">
              <a:solidFill>
                <a:srgbClr val="000000"/>
              </a:solidFill>
            </a:endParaRPr>
          </a:p>
        </p:txBody>
      </p:sp>
      <p:sp>
        <p:nvSpPr>
          <p:cNvPr id="30724" name="Text Box 3">
            <a:extLst>
              <a:ext uri="{FF2B5EF4-FFF2-40B4-BE49-F238E27FC236}">
                <a16:creationId xmlns:a16="http://schemas.microsoft.com/office/drawing/2014/main" id="{E91628C0-D2C9-B7C1-2AD6-5C3E9BC5B5E9}"/>
              </a:ext>
            </a:extLst>
          </p:cNvPr>
          <p:cNvSpPr txBox="1">
            <a:spLocks noChangeArrowheads="1"/>
          </p:cNvSpPr>
          <p:nvPr/>
        </p:nvSpPr>
        <p:spPr bwMode="auto">
          <a:xfrm>
            <a:off x="3360738" y="6483350"/>
            <a:ext cx="3879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
        <p:nvSpPr>
          <p:cNvPr id="30725" name="Rectangle 5">
            <a:extLst>
              <a:ext uri="{FF2B5EF4-FFF2-40B4-BE49-F238E27FC236}">
                <a16:creationId xmlns:a16="http://schemas.microsoft.com/office/drawing/2014/main" id="{023E2B36-BF1F-10C0-E9AD-BFB12D8CC0F5}"/>
              </a:ext>
            </a:extLst>
          </p:cNvPr>
          <p:cNvSpPr>
            <a:spLocks noChangeArrowheads="1"/>
          </p:cNvSpPr>
          <p:nvPr/>
        </p:nvSpPr>
        <p:spPr bwMode="auto">
          <a:xfrm>
            <a:off x="382588" y="685800"/>
            <a:ext cx="9372600" cy="544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b="1" u="sng">
                <a:solidFill>
                  <a:srgbClr val="16165D"/>
                </a:solidFill>
              </a:rPr>
              <a:t>On Both Occasions</a:t>
            </a:r>
            <a:r>
              <a:rPr lang="en-US" altLang="en-US">
                <a:solidFill>
                  <a:srgbClr val="16165D"/>
                </a:solidFill>
              </a:rPr>
              <a:t>:</a:t>
            </a:r>
          </a:p>
          <a:p>
            <a:pPr eaLnBrk="1">
              <a:buClrTx/>
              <a:buFontTx/>
              <a:buNone/>
            </a:pPr>
            <a:r>
              <a:rPr lang="en-US" altLang="en-US">
                <a:solidFill>
                  <a:srgbClr val="16165D"/>
                </a:solidFill>
              </a:rPr>
              <a:t>Do not delay your departure by collecting personal belongings </a:t>
            </a:r>
          </a:p>
          <a:p>
            <a:pPr eaLnBrk="1">
              <a:buClrTx/>
              <a:buFontTx/>
              <a:buNone/>
            </a:pPr>
            <a:r>
              <a:rPr lang="en-US" altLang="en-US">
                <a:solidFill>
                  <a:srgbClr val="16165D"/>
                </a:solidFill>
              </a:rPr>
              <a:t>Where possible close room doors behind you</a:t>
            </a:r>
          </a:p>
          <a:p>
            <a:pPr eaLnBrk="1">
              <a:buClrTx/>
              <a:buFontTx/>
              <a:buNone/>
            </a:pPr>
            <a:r>
              <a:rPr lang="en-US" altLang="en-US">
                <a:solidFill>
                  <a:srgbClr val="16165D"/>
                </a:solidFill>
              </a:rPr>
              <a:t>Do not use lifts</a:t>
            </a:r>
          </a:p>
          <a:p>
            <a:pPr eaLnBrk="1">
              <a:buClrTx/>
              <a:buFontTx/>
              <a:buNone/>
            </a:pPr>
            <a:r>
              <a:rPr lang="en-US" altLang="en-US">
                <a:solidFill>
                  <a:srgbClr val="16165D"/>
                </a:solidFill>
              </a:rPr>
              <a:t>Do not re-enter the building until a Fire &amp; Rescue Officer has stated that it is safe to do so.</a:t>
            </a:r>
          </a:p>
          <a:p>
            <a:pPr eaLnBrk="1">
              <a:buClrTx/>
              <a:buFontTx/>
              <a:buNone/>
            </a:pPr>
            <a:endParaRPr lang="en-US" altLang="en-US" b="1" u="sng">
              <a:solidFill>
                <a:srgbClr val="16165D"/>
              </a:solidFill>
            </a:endParaRPr>
          </a:p>
          <a:p>
            <a:pPr eaLnBrk="1">
              <a:buClrTx/>
              <a:buFontTx/>
              <a:buNone/>
            </a:pPr>
            <a:endParaRPr lang="en-US" altLang="en-US" b="1" u="sng">
              <a:solidFill>
                <a:srgbClr val="16165D"/>
              </a:solidFill>
            </a:endParaRPr>
          </a:p>
          <a:p>
            <a:pPr eaLnBrk="1">
              <a:buClrTx/>
              <a:buFontTx/>
              <a:buNone/>
            </a:pPr>
            <a:endParaRPr lang="en-US" altLang="en-US" b="1" u="sng">
              <a:solidFill>
                <a:srgbClr val="16165D"/>
              </a:solidFill>
            </a:endParaRPr>
          </a:p>
          <a:p>
            <a:pPr eaLnBrk="1">
              <a:buClrTx/>
              <a:buFontTx/>
              <a:buNone/>
            </a:pPr>
            <a:endParaRPr lang="en-US" altLang="en-US" b="1" u="sng">
              <a:solidFill>
                <a:srgbClr val="16165D"/>
              </a:solidFill>
            </a:endParaRPr>
          </a:p>
          <a:p>
            <a:pPr eaLnBrk="1">
              <a:buClrTx/>
              <a:buFontTx/>
              <a:buNone/>
            </a:pPr>
            <a:endParaRPr lang="en-US" altLang="en-US" b="1" u="sng">
              <a:solidFill>
                <a:srgbClr val="16165D"/>
              </a:solidFill>
            </a:endParaRPr>
          </a:p>
          <a:p>
            <a:pPr eaLnBrk="1">
              <a:buClrTx/>
              <a:buFontTx/>
              <a:buNone/>
            </a:pPr>
            <a:endParaRPr lang="en-US" altLang="en-US" b="1" u="sng">
              <a:solidFill>
                <a:srgbClr val="16165D"/>
              </a:solidFill>
            </a:endParaRPr>
          </a:p>
          <a:p>
            <a:pPr eaLnBrk="1">
              <a:buClrTx/>
              <a:buFontTx/>
              <a:buNone/>
            </a:pPr>
            <a:endParaRPr lang="en-US" altLang="en-US" b="1" u="sng">
              <a:solidFill>
                <a:srgbClr val="16165D"/>
              </a:solidFill>
            </a:endParaRPr>
          </a:p>
          <a:p>
            <a:pPr eaLnBrk="1">
              <a:buClrTx/>
              <a:buFontTx/>
              <a:buNone/>
            </a:pPr>
            <a:endParaRPr lang="en-US" altLang="en-US" b="1" u="sng">
              <a:solidFill>
                <a:srgbClr val="16165D"/>
              </a:solidFill>
            </a:endParaRPr>
          </a:p>
          <a:p>
            <a:pPr eaLnBrk="1">
              <a:buClrTx/>
              <a:buFontTx/>
              <a:buNone/>
            </a:pPr>
            <a:endParaRPr lang="en-US" altLang="en-US" b="1" u="sng">
              <a:solidFill>
                <a:srgbClr val="16165D"/>
              </a:solidFill>
            </a:endParaRPr>
          </a:p>
          <a:p>
            <a:pPr eaLnBrk="1">
              <a:buClrTx/>
              <a:buFontTx/>
              <a:buNone/>
            </a:pPr>
            <a:r>
              <a:rPr lang="en-US" altLang="en-US" b="1" u="sng">
                <a:solidFill>
                  <a:srgbClr val="16165D"/>
                </a:solidFill>
              </a:rPr>
              <a:t>Do not fight a fire if:</a:t>
            </a:r>
          </a:p>
          <a:p>
            <a:pPr eaLnBrk="1">
              <a:buClrTx/>
              <a:buFontTx/>
              <a:buNone/>
            </a:pPr>
            <a:r>
              <a:rPr lang="en-US" altLang="en-US">
                <a:solidFill>
                  <a:srgbClr val="16165D"/>
                </a:solidFill>
              </a:rPr>
              <a:t>It is dangerous to do so</a:t>
            </a:r>
          </a:p>
          <a:p>
            <a:pPr eaLnBrk="1">
              <a:buClrTx/>
              <a:buFontTx/>
              <a:buNone/>
            </a:pPr>
            <a:r>
              <a:rPr lang="en-US" altLang="en-US">
                <a:solidFill>
                  <a:srgbClr val="16165D"/>
                </a:solidFill>
              </a:rPr>
              <a:t>You are on your own</a:t>
            </a:r>
          </a:p>
          <a:p>
            <a:pPr eaLnBrk="1">
              <a:buClrTx/>
              <a:buFontTx/>
              <a:buNone/>
            </a:pPr>
            <a:r>
              <a:rPr lang="en-US" altLang="en-US">
                <a:solidFill>
                  <a:srgbClr val="16165D"/>
                </a:solidFill>
              </a:rPr>
              <a:t>There is a possibility of your escape route being cut off by fire or smoke</a:t>
            </a:r>
          </a:p>
          <a:p>
            <a:pPr eaLnBrk="1">
              <a:buClrTx/>
              <a:buFontTx/>
              <a:buNone/>
            </a:pPr>
            <a:r>
              <a:rPr lang="en-US" altLang="en-US">
                <a:solidFill>
                  <a:srgbClr val="16165D"/>
                </a:solidFill>
              </a:rPr>
              <a:t>The fire continues to grow</a:t>
            </a:r>
          </a:p>
          <a:p>
            <a:pPr eaLnBrk="1">
              <a:buClrTx/>
              <a:buFontTx/>
              <a:buNone/>
            </a:pPr>
            <a:r>
              <a:rPr lang="en-US" altLang="en-US">
                <a:solidFill>
                  <a:srgbClr val="16165D"/>
                </a:solidFill>
              </a:rPr>
              <a:t>The fire involves hazardous materials</a:t>
            </a:r>
          </a:p>
          <a:p>
            <a:pPr eaLnBrk="1">
              <a:buClrTx/>
              <a:buFontTx/>
              <a:buNone/>
            </a:pPr>
            <a:r>
              <a:rPr lang="en-US" altLang="en-US">
                <a:solidFill>
                  <a:srgbClr val="16165D"/>
                </a:solidFill>
              </a:rPr>
              <a:t>If in doubt get out</a:t>
            </a:r>
          </a:p>
        </p:txBody>
      </p:sp>
      <p:pic>
        <p:nvPicPr>
          <p:cNvPr id="30726" name="Picture 6">
            <a:extLst>
              <a:ext uri="{FF2B5EF4-FFF2-40B4-BE49-F238E27FC236}">
                <a16:creationId xmlns:a16="http://schemas.microsoft.com/office/drawing/2014/main" id="{EBA8C4B1-4B2A-6094-FE2F-0991DD815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2219325"/>
            <a:ext cx="1333500" cy="181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7" name="Picture 7">
            <a:extLst>
              <a:ext uri="{FF2B5EF4-FFF2-40B4-BE49-F238E27FC236}">
                <a16:creationId xmlns:a16="http://schemas.microsoft.com/office/drawing/2014/main" id="{34532F4D-5FBB-08BE-AED6-BA0E1DDF3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188" y="2181225"/>
            <a:ext cx="2305050" cy="2771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a:extLst>
              <a:ext uri="{FF2B5EF4-FFF2-40B4-BE49-F238E27FC236}">
                <a16:creationId xmlns:a16="http://schemas.microsoft.com/office/drawing/2014/main" id="{0FA8F37E-2BDB-4A3C-8341-CC9F44BEFE20}"/>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en-US" altLang="en-US" sz="2000" b="1">
                <a:solidFill>
                  <a:srgbClr val="FFFFFF"/>
                </a:solidFill>
              </a:rPr>
              <a:t>Accident or Illness - First Aiders</a:t>
            </a:r>
          </a:p>
        </p:txBody>
      </p:sp>
      <p:sp>
        <p:nvSpPr>
          <p:cNvPr id="32771" name="Text Box 2">
            <a:extLst>
              <a:ext uri="{FF2B5EF4-FFF2-40B4-BE49-F238E27FC236}">
                <a16:creationId xmlns:a16="http://schemas.microsoft.com/office/drawing/2014/main" id="{35A7C7EA-B3C2-6166-456F-23E93F0145E1}"/>
              </a:ext>
            </a:extLst>
          </p:cNvPr>
          <p:cNvSpPr txBox="1">
            <a:spLocks noChangeArrowheads="1"/>
          </p:cNvSpPr>
          <p:nvPr/>
        </p:nvSpPr>
        <p:spPr bwMode="auto">
          <a:xfrm>
            <a:off x="9374188" y="6494463"/>
            <a:ext cx="455612"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7D657CA2-04A2-4C06-9880-3952BFBFE5B1}" type="slidenum">
              <a:rPr lang="en-GB" altLang="en-US" b="1">
                <a:solidFill>
                  <a:srgbClr val="000000"/>
                </a:solidFill>
              </a:rPr>
              <a:pPr eaLnBrk="1" hangingPunct="1">
                <a:lnSpc>
                  <a:spcPct val="100000"/>
                </a:lnSpc>
                <a:spcBef>
                  <a:spcPts val="538"/>
                </a:spcBef>
                <a:buClrTx/>
                <a:buFontTx/>
                <a:buNone/>
              </a:pPr>
              <a:t>14</a:t>
            </a:fld>
            <a:endParaRPr lang="en-GB" altLang="en-US" b="1">
              <a:solidFill>
                <a:srgbClr val="000000"/>
              </a:solidFill>
            </a:endParaRPr>
          </a:p>
        </p:txBody>
      </p:sp>
      <p:sp>
        <p:nvSpPr>
          <p:cNvPr id="32772" name="Text Box 3">
            <a:extLst>
              <a:ext uri="{FF2B5EF4-FFF2-40B4-BE49-F238E27FC236}">
                <a16:creationId xmlns:a16="http://schemas.microsoft.com/office/drawing/2014/main" id="{00DCDD7E-6694-5DDC-352C-5C31ABE2CB88}"/>
              </a:ext>
            </a:extLst>
          </p:cNvPr>
          <p:cNvSpPr txBox="1">
            <a:spLocks noChangeArrowheads="1"/>
          </p:cNvSpPr>
          <p:nvPr/>
        </p:nvSpPr>
        <p:spPr bwMode="auto">
          <a:xfrm>
            <a:off x="3360738" y="6483350"/>
            <a:ext cx="3879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
        <p:nvSpPr>
          <p:cNvPr id="32773" name="Rectangle 5">
            <a:extLst>
              <a:ext uri="{FF2B5EF4-FFF2-40B4-BE49-F238E27FC236}">
                <a16:creationId xmlns:a16="http://schemas.microsoft.com/office/drawing/2014/main" id="{0307CFA9-8DAF-CB10-BE98-C7B754B77CF1}"/>
              </a:ext>
            </a:extLst>
          </p:cNvPr>
          <p:cNvSpPr>
            <a:spLocks noChangeArrowheads="1"/>
          </p:cNvSpPr>
          <p:nvPr/>
        </p:nvSpPr>
        <p:spPr bwMode="auto">
          <a:xfrm>
            <a:off x="382588" y="685800"/>
            <a:ext cx="9372600" cy="5818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1600" b="1" u="sng">
                <a:solidFill>
                  <a:srgbClr val="16165D"/>
                </a:solidFill>
              </a:rPr>
              <a:t>Accident or Illness</a:t>
            </a:r>
          </a:p>
          <a:p>
            <a:pPr eaLnBrk="1">
              <a:buClrTx/>
              <a:buFontTx/>
              <a:buNone/>
            </a:pPr>
            <a:endParaRPr lang="en-US" altLang="en-US" sz="1600" b="1" u="sng">
              <a:solidFill>
                <a:srgbClr val="16165D"/>
              </a:solidFill>
            </a:endParaRPr>
          </a:p>
          <a:p>
            <a:pPr algn="just" eaLnBrk="1">
              <a:buFont typeface="Arial" panose="020B0604020202020204" pitchFamily="34" charset="0"/>
              <a:buChar char="•"/>
            </a:pPr>
            <a:r>
              <a:rPr lang="en-US" altLang="en-US" sz="1600" b="1">
                <a:solidFill>
                  <a:srgbClr val="16165D"/>
                </a:solidFill>
              </a:rPr>
              <a:t>In the event of a serious accident or sudden illness you should dial 4444 and ask for an ambulance then summon a first-aider.</a:t>
            </a:r>
          </a:p>
          <a:p>
            <a:pPr algn="just" eaLnBrk="1">
              <a:buFont typeface="Arial" panose="020B0604020202020204" pitchFamily="34" charset="0"/>
              <a:buChar char="•"/>
            </a:pPr>
            <a:r>
              <a:rPr lang="en-US" altLang="en-US" sz="1600" b="1">
                <a:solidFill>
                  <a:srgbClr val="16165D"/>
                </a:solidFill>
              </a:rPr>
              <a:t>A list of first-aiders is given below.</a:t>
            </a:r>
          </a:p>
          <a:p>
            <a:pPr algn="just" eaLnBrk="1">
              <a:buFont typeface="Arial" panose="020B0604020202020204" pitchFamily="34" charset="0"/>
              <a:buChar char="•"/>
            </a:pPr>
            <a:r>
              <a:rPr lang="en-US" altLang="en-US" sz="1600" b="1">
                <a:solidFill>
                  <a:srgbClr val="16165D"/>
                </a:solidFill>
              </a:rPr>
              <a:t>If the accident involves chemicals, full written details should be sent with the patient.</a:t>
            </a:r>
          </a:p>
          <a:p>
            <a:pPr algn="just" eaLnBrk="1">
              <a:buFont typeface="Arial" panose="020B0604020202020204" pitchFamily="34" charset="0"/>
              <a:buChar char="•"/>
            </a:pPr>
            <a:r>
              <a:rPr lang="en-US" altLang="en-US" sz="1600" b="1">
                <a:solidFill>
                  <a:srgbClr val="16165D"/>
                </a:solidFill>
              </a:rPr>
              <a:t>In the event of a less serious accident or illness you should summon a first-aider. If the first-aider decides that hospital treatment is required then contact Main Gatehouse to call an ambulance. If no first-aider is available contact Main Gatehouse Ext 4282 and First Aid trained Security Staff will attend.</a:t>
            </a:r>
          </a:p>
          <a:p>
            <a:pPr eaLnBrk="1">
              <a:buClrTx/>
              <a:buFontTx/>
              <a:buNone/>
            </a:pPr>
            <a:endParaRPr lang="en-US" altLang="en-US" sz="1600" b="1">
              <a:solidFill>
                <a:srgbClr val="16165D"/>
              </a:solidFill>
            </a:endParaRPr>
          </a:p>
          <a:p>
            <a:pPr eaLnBrk="1">
              <a:buClrTx/>
              <a:buFontTx/>
              <a:buNone/>
            </a:pPr>
            <a:r>
              <a:rPr lang="en-US" altLang="en-US" sz="1600" b="1" u="sng">
                <a:solidFill>
                  <a:srgbClr val="16165D"/>
                </a:solidFill>
              </a:rPr>
              <a:t>Kelvin Building First Aiders</a:t>
            </a:r>
          </a:p>
          <a:p>
            <a:pPr eaLnBrk="1">
              <a:buClrTx/>
              <a:buFontTx/>
              <a:buNone/>
            </a:pPr>
            <a:endParaRPr lang="en-US" altLang="en-US" sz="1600" b="1">
              <a:solidFill>
                <a:srgbClr val="16165D"/>
              </a:solidFill>
            </a:endParaRPr>
          </a:p>
          <a:p>
            <a:pPr eaLnBrk="1">
              <a:buFont typeface="Arial" panose="020B0604020202020204" pitchFamily="34" charset="0"/>
              <a:buChar char="•"/>
            </a:pPr>
            <a:r>
              <a:rPr lang="en-US" altLang="en-US" sz="1600" b="1">
                <a:solidFill>
                  <a:srgbClr val="16165D"/>
                </a:solidFill>
              </a:rPr>
              <a:t>Ms   L Murray		Room 317		Ext 4717</a:t>
            </a:r>
          </a:p>
          <a:p>
            <a:pPr eaLnBrk="1">
              <a:buFont typeface="Arial" panose="020B0604020202020204" pitchFamily="34" charset="0"/>
              <a:buChar char="•"/>
            </a:pPr>
            <a:r>
              <a:rPr lang="en-US" altLang="en-US" sz="1600" b="1">
                <a:solidFill>
                  <a:srgbClr val="16165D"/>
                </a:solidFill>
              </a:rPr>
              <a:t>Mr   S Craig			Room 203		Ext 5901</a:t>
            </a:r>
          </a:p>
          <a:p>
            <a:pPr eaLnBrk="1">
              <a:buFont typeface="Arial" panose="020B0604020202020204" pitchFamily="34" charset="0"/>
              <a:buChar char="•"/>
            </a:pPr>
            <a:r>
              <a:rPr lang="en-US" altLang="en-US" sz="1600" b="1">
                <a:solidFill>
                  <a:srgbClr val="16165D"/>
                </a:solidFill>
              </a:rPr>
              <a:t>Mr   D Doak			Room 140		Ext 6412</a:t>
            </a:r>
          </a:p>
          <a:p>
            <a:pPr eaLnBrk="1">
              <a:buFont typeface="Arial" panose="020B0604020202020204" pitchFamily="34" charset="0"/>
              <a:buChar char="•"/>
            </a:pPr>
            <a:r>
              <a:rPr lang="en-US" altLang="en-US" sz="1600" b="1">
                <a:solidFill>
                  <a:srgbClr val="16165D"/>
                </a:solidFill>
              </a:rPr>
              <a:t>Mr   P Macmillan	        Janitor Desk		Ext 4465</a:t>
            </a:r>
          </a:p>
          <a:p>
            <a:pPr eaLnBrk="1">
              <a:buFont typeface="Arial" panose="020B0604020202020204" pitchFamily="34" charset="0"/>
              <a:buChar char="•"/>
            </a:pPr>
            <a:r>
              <a:rPr lang="en-US" altLang="en-US" sz="1600" b="1">
                <a:solidFill>
                  <a:srgbClr val="16165D"/>
                </a:solidFill>
              </a:rPr>
              <a:t>Mrs F Grant			Room 339		Ext 6423</a:t>
            </a:r>
          </a:p>
          <a:p>
            <a:pPr eaLnBrk="1">
              <a:buClrTx/>
              <a:buFontTx/>
              <a:buNone/>
            </a:pPr>
            <a:endParaRPr lang="en-US" altLang="en-US" sz="1600" b="1">
              <a:solidFill>
                <a:srgbClr val="16165D"/>
              </a:solidFill>
            </a:endParaRPr>
          </a:p>
          <a:p>
            <a:pPr eaLnBrk="1">
              <a:buClrTx/>
              <a:buFontTx/>
              <a:buNone/>
            </a:pPr>
            <a:r>
              <a:rPr lang="en-US" altLang="en-US" sz="1600" b="1" u="sng">
                <a:solidFill>
                  <a:srgbClr val="16165D"/>
                </a:solidFill>
              </a:rPr>
              <a:t>Location of PPE First Aid Boxes</a:t>
            </a:r>
          </a:p>
          <a:p>
            <a:pPr eaLnBrk="1">
              <a:buClrTx/>
              <a:buFontTx/>
              <a:buNone/>
            </a:pPr>
            <a:endParaRPr lang="en-US" altLang="en-US" sz="1600" b="1">
              <a:solidFill>
                <a:srgbClr val="16165D"/>
              </a:solidFill>
            </a:endParaRPr>
          </a:p>
          <a:p>
            <a:pPr eaLnBrk="1">
              <a:buFont typeface="Arial" panose="020B0604020202020204" pitchFamily="34" charset="0"/>
              <a:buChar char="•"/>
            </a:pPr>
            <a:r>
              <a:rPr lang="en-US" altLang="en-US" sz="1600" b="1">
                <a:solidFill>
                  <a:srgbClr val="16165D"/>
                </a:solidFill>
              </a:rPr>
              <a:t>Level 1 :		Room 148</a:t>
            </a:r>
          </a:p>
          <a:p>
            <a:pPr eaLnBrk="1">
              <a:buFont typeface="Arial" panose="020B0604020202020204" pitchFamily="34" charset="0"/>
              <a:buChar char="•"/>
            </a:pPr>
            <a:r>
              <a:rPr lang="en-US" altLang="en-US" sz="1600" b="1">
                <a:solidFill>
                  <a:srgbClr val="16165D"/>
                </a:solidFill>
              </a:rPr>
              <a:t>Level 2 :		Janitor's Desk and Rooms 203, 206 and 216</a:t>
            </a:r>
          </a:p>
          <a:p>
            <a:pPr eaLnBrk="1">
              <a:buFont typeface="Arial" panose="020B0604020202020204" pitchFamily="34" charset="0"/>
              <a:buChar char="•"/>
            </a:pPr>
            <a:r>
              <a:rPr lang="en-US" altLang="en-US" sz="1600" b="1">
                <a:solidFill>
                  <a:srgbClr val="16165D"/>
                </a:solidFill>
              </a:rPr>
              <a:t>Level 3 :		Room 319, 339, 341, 341a (GLADD2),345, 346 (GLADD1) and 350</a:t>
            </a:r>
          </a:p>
          <a:p>
            <a:pPr eaLnBrk="1">
              <a:buFont typeface="Arial" panose="020B0604020202020204" pitchFamily="34" charset="0"/>
              <a:buChar char="•"/>
            </a:pPr>
            <a:r>
              <a:rPr lang="en-US" altLang="en-US" sz="1600" b="1">
                <a:solidFill>
                  <a:srgbClr val="16165D"/>
                </a:solidFill>
              </a:rPr>
              <a:t>Level 4 :		Room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0C2EF667-C1BA-63C0-0520-606D5AF65562}"/>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00000"/>
              </a:lnSpc>
              <a:buClrTx/>
              <a:buFontTx/>
              <a:buNone/>
            </a:pPr>
            <a:r>
              <a:rPr lang="en-GB" altLang="en-US" sz="1600" b="1">
                <a:solidFill>
                  <a:srgbClr val="FFFFFF"/>
                </a:solidFill>
              </a:rPr>
              <a:t>Glasgow Advanced Detector Development Clean Room Facility  -  GLADD</a:t>
            </a:r>
          </a:p>
        </p:txBody>
      </p:sp>
      <p:sp>
        <p:nvSpPr>
          <p:cNvPr id="21506" name="Text Box 2">
            <a:extLst>
              <a:ext uri="{FF2B5EF4-FFF2-40B4-BE49-F238E27FC236}">
                <a16:creationId xmlns:a16="http://schemas.microsoft.com/office/drawing/2014/main" id="{7B7249DC-FE1F-B06C-94EA-652D58B540E9}"/>
              </a:ext>
            </a:extLst>
          </p:cNvPr>
          <p:cNvSpPr txBox="1">
            <a:spLocks noChangeArrowheads="1"/>
          </p:cNvSpPr>
          <p:nvPr/>
        </p:nvSpPr>
        <p:spPr bwMode="auto">
          <a:xfrm>
            <a:off x="369888" y="733425"/>
            <a:ext cx="9474200" cy="3987800"/>
          </a:xfrm>
          <a:prstGeom prst="rect">
            <a:avLst/>
          </a:prstGeom>
          <a:noFill/>
          <a:ln>
            <a:noFill/>
          </a:ln>
          <a:effectLst/>
        </p:spPr>
        <p:txBody>
          <a:bodyPr lIns="90000" tIns="45000" rIns="90000" bIns="45000"/>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9pPr>
          </a:lstStyle>
          <a:p>
            <a:pPr eaLnBrk="1">
              <a:buSzPct val="100000"/>
              <a:defRPr/>
            </a:pPr>
            <a:r>
              <a:rPr lang="en-US" altLang="en-US" b="1" u="sng">
                <a:solidFill>
                  <a:srgbClr val="000000"/>
                </a:solidFill>
              </a:rPr>
              <a:t>Main Cleanroom Procedures</a:t>
            </a:r>
          </a:p>
          <a:p>
            <a:pPr eaLnBrk="1">
              <a:buSzPct val="100000"/>
              <a:defRPr/>
            </a:pPr>
            <a:endParaRPr lang="en-US" altLang="en-US" sz="800">
              <a:solidFill>
                <a:srgbClr val="000000"/>
              </a:solidFill>
            </a:endParaRPr>
          </a:p>
          <a:p>
            <a:pPr marL="341313" indent="-325438" eaLnBrk="1">
              <a:buClr>
                <a:srgbClr val="000000"/>
              </a:buClr>
              <a:buSzPct val="100000"/>
              <a:buFont typeface="Arial" charset="0"/>
              <a:buChar char="•"/>
              <a:defRPr/>
            </a:pPr>
            <a:r>
              <a:rPr lang="en-US" altLang="en-US">
                <a:solidFill>
                  <a:srgbClr val="000000"/>
                </a:solidFill>
              </a:rPr>
              <a:t>The clean room is a restricted area; only </a:t>
            </a:r>
            <a:r>
              <a:rPr lang="en-US" altLang="en-US" b="1">
                <a:solidFill>
                  <a:srgbClr val="000000"/>
                </a:solidFill>
              </a:rPr>
              <a:t>TRAINED</a:t>
            </a:r>
            <a:r>
              <a:rPr lang="en-US" altLang="en-US">
                <a:solidFill>
                  <a:srgbClr val="000000"/>
                </a:solidFill>
              </a:rPr>
              <a:t> and </a:t>
            </a:r>
            <a:r>
              <a:rPr lang="en-US" altLang="en-US" b="1">
                <a:solidFill>
                  <a:srgbClr val="000000"/>
                </a:solidFill>
              </a:rPr>
              <a:t>AUTHORISED</a:t>
            </a:r>
            <a:r>
              <a:rPr lang="en-US" altLang="en-US">
                <a:solidFill>
                  <a:srgbClr val="000000"/>
                </a:solidFill>
              </a:rPr>
              <a:t>                                        users may enter.</a:t>
            </a:r>
          </a:p>
          <a:p>
            <a:pPr marL="341313" indent="-325438" eaLnBrk="1">
              <a:buClr>
                <a:srgbClr val="000000"/>
              </a:buClr>
              <a:buSzPct val="100000"/>
              <a:buFont typeface="Arial" charset="0"/>
              <a:buChar char="•"/>
              <a:defRPr/>
            </a:pPr>
            <a:r>
              <a:rPr lang="en-US" altLang="en-US">
                <a:solidFill>
                  <a:srgbClr val="000000"/>
                </a:solidFill>
              </a:rPr>
              <a:t>No more than </a:t>
            </a:r>
            <a:r>
              <a:rPr lang="en-US" altLang="en-US" b="1">
                <a:solidFill>
                  <a:srgbClr val="000000"/>
                </a:solidFill>
              </a:rPr>
              <a:t>6 PEOPLE</a:t>
            </a:r>
            <a:r>
              <a:rPr lang="en-US" altLang="en-US">
                <a:solidFill>
                  <a:srgbClr val="000000"/>
                </a:solidFill>
              </a:rPr>
              <a:t> should be in this laboratory at any one time.</a:t>
            </a:r>
          </a:p>
          <a:p>
            <a:pPr marL="341313" indent="-325438" eaLnBrk="1">
              <a:buClr>
                <a:srgbClr val="000000"/>
              </a:buClr>
              <a:buSzPct val="100000"/>
              <a:buFont typeface="Arial" charset="0"/>
              <a:buChar char="•"/>
              <a:defRPr/>
            </a:pPr>
            <a:r>
              <a:rPr lang="en-US" altLang="en-US" b="1">
                <a:solidFill>
                  <a:srgbClr val="000000"/>
                </a:solidFill>
              </a:rPr>
              <a:t>DOORS</a:t>
            </a:r>
            <a:r>
              <a:rPr lang="en-US" altLang="en-US">
                <a:solidFill>
                  <a:srgbClr val="000000"/>
                </a:solidFill>
              </a:rPr>
              <a:t> should not be held open longer than necessary.</a:t>
            </a:r>
          </a:p>
          <a:p>
            <a:pPr marL="341313" indent="-325438" eaLnBrk="1">
              <a:buClr>
                <a:srgbClr val="000000"/>
              </a:buClr>
              <a:buSzPct val="100000"/>
              <a:buFont typeface="Arial" charset="0"/>
              <a:buChar char="•"/>
              <a:defRPr/>
            </a:pPr>
            <a:r>
              <a:rPr lang="en-US" altLang="en-US">
                <a:solidFill>
                  <a:srgbClr val="000000"/>
                </a:solidFill>
              </a:rPr>
              <a:t>There should be </a:t>
            </a:r>
            <a:r>
              <a:rPr lang="en-US" altLang="en-US" b="1">
                <a:solidFill>
                  <a:srgbClr val="000000"/>
                </a:solidFill>
              </a:rPr>
              <a:t>NO EATING, DRINKING </a:t>
            </a:r>
            <a:r>
              <a:rPr lang="en-US" altLang="en-US">
                <a:solidFill>
                  <a:srgbClr val="000000"/>
                </a:solidFill>
              </a:rPr>
              <a:t>or</a:t>
            </a:r>
            <a:r>
              <a:rPr lang="en-US" altLang="en-US" b="1">
                <a:solidFill>
                  <a:srgbClr val="000000"/>
                </a:solidFill>
              </a:rPr>
              <a:t> CHEWING GUM </a:t>
            </a:r>
            <a:r>
              <a:rPr lang="en-US" altLang="en-US">
                <a:solidFill>
                  <a:srgbClr val="000000"/>
                </a:solidFill>
              </a:rPr>
              <a:t>in the                         clean room. Use of </a:t>
            </a:r>
            <a:r>
              <a:rPr lang="en-US" altLang="en-US" b="1">
                <a:solidFill>
                  <a:srgbClr val="000000"/>
                </a:solidFill>
              </a:rPr>
              <a:t>PHONES</a:t>
            </a:r>
            <a:r>
              <a:rPr lang="en-US" altLang="en-US">
                <a:solidFill>
                  <a:srgbClr val="000000"/>
                </a:solidFill>
              </a:rPr>
              <a:t> is prohibited.</a:t>
            </a:r>
          </a:p>
          <a:p>
            <a:pPr marL="341313" indent="-325438" eaLnBrk="1">
              <a:buClr>
                <a:srgbClr val="000000"/>
              </a:buClr>
              <a:buSzPct val="100000"/>
              <a:buFont typeface="Arial" charset="0"/>
              <a:buChar char="•"/>
              <a:defRPr/>
            </a:pPr>
            <a:r>
              <a:rPr lang="en-US" altLang="en-US">
                <a:solidFill>
                  <a:srgbClr val="000000"/>
                </a:solidFill>
              </a:rPr>
              <a:t>Full clean room </a:t>
            </a:r>
            <a:r>
              <a:rPr lang="en-US" altLang="en-US" b="1">
                <a:solidFill>
                  <a:srgbClr val="000000"/>
                </a:solidFill>
              </a:rPr>
              <a:t>ATTIRE</a:t>
            </a:r>
            <a:r>
              <a:rPr lang="en-US" altLang="en-US">
                <a:solidFill>
                  <a:srgbClr val="000000"/>
                </a:solidFill>
              </a:rPr>
              <a:t> MUST ALWAYS be worn in the clean room.</a:t>
            </a:r>
          </a:p>
          <a:p>
            <a:pPr marL="341313" indent="-325438" algn="just" eaLnBrk="1">
              <a:buClr>
                <a:srgbClr val="000000"/>
              </a:buClr>
              <a:buSzPct val="100000"/>
              <a:buFont typeface="Arial" charset="0"/>
              <a:buChar char="•"/>
              <a:defRPr/>
            </a:pPr>
            <a:r>
              <a:rPr lang="en-US" altLang="en-US">
                <a:solidFill>
                  <a:srgbClr val="000000"/>
                </a:solidFill>
              </a:rPr>
              <a:t>EXCEPT IN CASE OF EMERGENCY, such as fire alarm or evacuation, personnel should not wear </a:t>
            </a:r>
            <a:r>
              <a:rPr lang="en-US" altLang="en-US" b="1">
                <a:solidFill>
                  <a:srgbClr val="000000"/>
                </a:solidFill>
              </a:rPr>
              <a:t>CLEAN ROOM ATTIRE </a:t>
            </a:r>
            <a:r>
              <a:rPr lang="en-US" altLang="en-US">
                <a:solidFill>
                  <a:srgbClr val="000000"/>
                </a:solidFill>
              </a:rPr>
              <a:t>outside of the clean room/changing area.</a:t>
            </a:r>
          </a:p>
          <a:p>
            <a:pPr marL="341313" indent="-325438" algn="just" eaLnBrk="1">
              <a:buClr>
                <a:srgbClr val="000000"/>
              </a:buClr>
              <a:buSzPct val="100000"/>
              <a:buFont typeface="Arial" charset="0"/>
              <a:buChar char="•"/>
              <a:defRPr/>
            </a:pPr>
            <a:r>
              <a:rPr lang="en-US" altLang="en-US" b="1">
                <a:solidFill>
                  <a:srgbClr val="000000"/>
                </a:solidFill>
              </a:rPr>
              <a:t>NO FIXTURE OR EQUIPMENT </a:t>
            </a:r>
            <a:r>
              <a:rPr lang="en-US" altLang="en-US">
                <a:solidFill>
                  <a:srgbClr val="000000"/>
                </a:solidFill>
              </a:rPr>
              <a:t>should be brought into the clean room without prior approval.</a:t>
            </a:r>
          </a:p>
          <a:p>
            <a:pPr eaLnBrk="1">
              <a:lnSpc>
                <a:spcPct val="93000"/>
              </a:lnSpc>
              <a:buSzPct val="100000"/>
              <a:defRPr/>
            </a:pPr>
            <a:endParaRPr lang="en-US" altLang="en-US">
              <a:solidFill>
                <a:srgbClr val="000000"/>
              </a:solidFill>
            </a:endParaRPr>
          </a:p>
          <a:p>
            <a:pPr eaLnBrk="1">
              <a:lnSpc>
                <a:spcPct val="93000"/>
              </a:lnSpc>
              <a:buSzPct val="100000"/>
              <a:defRPr/>
            </a:pPr>
            <a:endParaRPr lang="en-US" altLang="en-US">
              <a:solidFill>
                <a:srgbClr val="000000"/>
              </a:solidFill>
            </a:endParaRPr>
          </a:p>
        </p:txBody>
      </p:sp>
      <p:sp>
        <p:nvSpPr>
          <p:cNvPr id="34820" name="Text Box 3">
            <a:extLst>
              <a:ext uri="{FF2B5EF4-FFF2-40B4-BE49-F238E27FC236}">
                <a16:creationId xmlns:a16="http://schemas.microsoft.com/office/drawing/2014/main" id="{3B349583-F148-FB6C-5805-914BDBC94655}"/>
              </a:ext>
            </a:extLst>
          </p:cNvPr>
          <p:cNvSpPr txBox="1">
            <a:spLocks noChangeArrowheads="1"/>
          </p:cNvSpPr>
          <p:nvPr/>
        </p:nvSpPr>
        <p:spPr bwMode="auto">
          <a:xfrm>
            <a:off x="9374188" y="6477000"/>
            <a:ext cx="531812"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646A3ADA-98FE-4B57-977C-02032AE3C3C9}" type="slidenum">
              <a:rPr lang="en-GB" altLang="en-US" b="1">
                <a:solidFill>
                  <a:srgbClr val="000000"/>
                </a:solidFill>
              </a:rPr>
              <a:pPr eaLnBrk="1" hangingPunct="1">
                <a:lnSpc>
                  <a:spcPct val="100000"/>
                </a:lnSpc>
                <a:spcBef>
                  <a:spcPts val="538"/>
                </a:spcBef>
                <a:buClrTx/>
                <a:buFontTx/>
                <a:buNone/>
              </a:pPr>
              <a:t>15</a:t>
            </a:fld>
            <a:endParaRPr lang="en-GB" altLang="en-US" b="1">
              <a:solidFill>
                <a:srgbClr val="000000"/>
              </a:solidFill>
            </a:endParaRPr>
          </a:p>
        </p:txBody>
      </p:sp>
      <p:sp>
        <p:nvSpPr>
          <p:cNvPr id="34821" name="Rectangle 4">
            <a:extLst>
              <a:ext uri="{FF2B5EF4-FFF2-40B4-BE49-F238E27FC236}">
                <a16:creationId xmlns:a16="http://schemas.microsoft.com/office/drawing/2014/main" id="{FD48DAF1-24D5-E87C-D1E5-F0A454D0C79B}"/>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34822" name="Picture 5">
            <a:extLst>
              <a:ext uri="{FF2B5EF4-FFF2-40B4-BE49-F238E27FC236}">
                <a16:creationId xmlns:a16="http://schemas.microsoft.com/office/drawing/2014/main" id="{CEC286DB-9F6E-9B5F-C452-302618EA6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91" t="7544" b="9227"/>
          <a:stretch>
            <a:fillRect/>
          </a:stretch>
        </p:blipFill>
        <p:spPr bwMode="auto">
          <a:xfrm>
            <a:off x="534988" y="4495800"/>
            <a:ext cx="9144000" cy="1955800"/>
          </a:xfrm>
          <a:prstGeom prst="rect">
            <a:avLst/>
          </a:prstGeom>
          <a:noFill/>
          <a:ln>
            <a:noFill/>
          </a:ln>
          <a:effectLst/>
          <a:extLst>
            <a:ext uri="{909E8E84-426E-40DD-AFC4-6F175D3DCCD1}">
              <a14:hiddenFill xmlns:a14="http://schemas.microsoft.com/office/drawing/2010/main">
                <a:blipFill dpi="0" rotWithShape="0">
                  <a:blip/>
                  <a:srcRect l="11491" t="7544" b="9227"/>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3" name="Text Box 7">
            <a:extLst>
              <a:ext uri="{FF2B5EF4-FFF2-40B4-BE49-F238E27FC236}">
                <a16:creationId xmlns:a16="http://schemas.microsoft.com/office/drawing/2014/main" id="{229BD0F2-F808-5BDB-3F37-6E84DF357473}"/>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pic>
        <p:nvPicPr>
          <p:cNvPr id="34824" name="Picture 8">
            <a:extLst>
              <a:ext uri="{FF2B5EF4-FFF2-40B4-BE49-F238E27FC236}">
                <a16:creationId xmlns:a16="http://schemas.microsoft.com/office/drawing/2014/main" id="{C505F4AF-B165-A8C5-875F-B3D679100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3" y="609600"/>
            <a:ext cx="1495425" cy="243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95C1A910-27DA-6484-E94D-7234E85F9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88" y="3962400"/>
            <a:ext cx="4191000" cy="2706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Text Box 2">
            <a:extLst>
              <a:ext uri="{FF2B5EF4-FFF2-40B4-BE49-F238E27FC236}">
                <a16:creationId xmlns:a16="http://schemas.microsoft.com/office/drawing/2014/main" id="{A6B0B3D5-9F9A-9D10-B2F9-3B0A55CBFB31}"/>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200000"/>
              </a:lnSpc>
              <a:buClrTx/>
              <a:buFontTx/>
              <a:buNone/>
            </a:pPr>
            <a:r>
              <a:rPr lang="en-GB" altLang="en-US" sz="1600" b="1">
                <a:solidFill>
                  <a:srgbClr val="FFFFFF"/>
                </a:solidFill>
              </a:rPr>
              <a:t>HEAVY LIFTING</a:t>
            </a:r>
          </a:p>
        </p:txBody>
      </p:sp>
      <p:sp>
        <p:nvSpPr>
          <p:cNvPr id="36868" name="Text Box 3">
            <a:extLst>
              <a:ext uri="{FF2B5EF4-FFF2-40B4-BE49-F238E27FC236}">
                <a16:creationId xmlns:a16="http://schemas.microsoft.com/office/drawing/2014/main" id="{B751BDDE-76C7-3FBA-3BC4-7CC2CAF672C1}"/>
              </a:ext>
            </a:extLst>
          </p:cNvPr>
          <p:cNvSpPr txBox="1">
            <a:spLocks noChangeArrowheads="1"/>
          </p:cNvSpPr>
          <p:nvPr/>
        </p:nvSpPr>
        <p:spPr bwMode="auto">
          <a:xfrm>
            <a:off x="433388" y="762000"/>
            <a:ext cx="9245600" cy="343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01625" indent="-285750">
              <a:lnSpc>
                <a:spcPct val="93000"/>
              </a:lnSpc>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buFont typeface="Arial" panose="020B0604020202020204" pitchFamily="34" charset="0"/>
              <a:buChar char="•"/>
            </a:pPr>
            <a:r>
              <a:rPr lang="en-US" altLang="en-US" sz="1600">
                <a:solidFill>
                  <a:srgbClr val="000000"/>
                </a:solidFill>
              </a:rPr>
              <a:t>The regulations do not specify safe weights because capability is so variable. Figure 1 provides a guide to the reduction in capability when lifting loads to different heights and distances from the body. It assumes a 25 kg load to be within a mans capability when a simple straight lift to waist height is involved. No single person should be required to lift, lower or carry loads over 25kg. This limit would only apply when the load is within the individuals capabilities and when no other risk factors are present e.g. bending </a:t>
            </a:r>
          </a:p>
          <a:p>
            <a:pPr algn="just" eaLnBrk="1">
              <a:lnSpc>
                <a:spcPct val="100000"/>
              </a:lnSpc>
              <a:buFont typeface="Arial" panose="020B0604020202020204" pitchFamily="34" charset="0"/>
              <a:buChar char="•"/>
            </a:pPr>
            <a:r>
              <a:rPr lang="en-US" altLang="en-US" sz="1600">
                <a:solidFill>
                  <a:srgbClr val="000000"/>
                </a:solidFill>
              </a:rPr>
              <a:t>IF EVER IN DOUBT USE A TROLLEY FROM STORES OR ASK FOR ASSISTANCE.</a:t>
            </a:r>
          </a:p>
          <a:p>
            <a:pPr algn="just" eaLnBrk="1">
              <a:lnSpc>
                <a:spcPct val="100000"/>
              </a:lnSpc>
              <a:buFont typeface="Arial" panose="020B0604020202020204" pitchFamily="34" charset="0"/>
              <a:buChar char="•"/>
            </a:pPr>
            <a:r>
              <a:rPr lang="en-US" altLang="en-US" sz="1600">
                <a:solidFill>
                  <a:srgbClr val="000000"/>
                </a:solidFill>
              </a:rPr>
              <a:t>IF LIFTING BEND YOUR KNEES NOT YOUR BACK AND KEEP LOAD CLOSE.</a:t>
            </a:r>
          </a:p>
          <a:p>
            <a:pPr algn="just" eaLnBrk="1">
              <a:lnSpc>
                <a:spcPct val="100000"/>
              </a:lnSpc>
              <a:buFont typeface="Arial" panose="020B0604020202020204" pitchFamily="34" charset="0"/>
              <a:buChar char="•"/>
            </a:pPr>
            <a:r>
              <a:rPr lang="en-GB" altLang="en-US" sz="1600">
                <a:solidFill>
                  <a:srgbClr val="000000"/>
                </a:solidFill>
              </a:rPr>
              <a:t>THINK DISTANCE TO BE MOVED, SIZE &amp; SHAPE, WORKING ENVIRONMENT, FITNESS, REPETITION.</a:t>
            </a:r>
          </a:p>
          <a:p>
            <a:pPr algn="just" eaLnBrk="1">
              <a:lnSpc>
                <a:spcPct val="100000"/>
              </a:lnSpc>
              <a:buFont typeface="Arial" panose="020B0604020202020204" pitchFamily="34" charset="0"/>
              <a:buChar char="•"/>
            </a:pPr>
            <a:r>
              <a:rPr lang="en-GB" altLang="en-US" sz="1600">
                <a:solidFill>
                  <a:srgbClr val="000000"/>
                </a:solidFill>
              </a:rPr>
              <a:t>HEAVY GAS CYLINDERS SHOULD ONLY BE MOVED BY TECHNICAL STAFF.</a:t>
            </a:r>
          </a:p>
          <a:p>
            <a:pPr algn="just" eaLnBrk="1">
              <a:lnSpc>
                <a:spcPct val="100000"/>
              </a:lnSpc>
              <a:buFont typeface="Arial" panose="020B0604020202020204" pitchFamily="34" charset="0"/>
              <a:buChar char="•"/>
            </a:pPr>
            <a:r>
              <a:rPr lang="en-US" altLang="en-US" sz="1600">
                <a:solidFill>
                  <a:srgbClr val="000000"/>
                </a:solidFill>
              </a:rPr>
              <a:t>ALWAYS WEAR SAFETY SHOES WHEN MOVING HEAVY LOADS.</a:t>
            </a:r>
          </a:p>
          <a:p>
            <a:pPr algn="just" eaLnBrk="1">
              <a:lnSpc>
                <a:spcPct val="100000"/>
              </a:lnSpc>
              <a:buFont typeface="Arial" panose="020B0604020202020204" pitchFamily="34" charset="0"/>
              <a:buChar char="•"/>
            </a:pPr>
            <a:r>
              <a:rPr lang="en-GB" altLang="en-US" sz="1600">
                <a:solidFill>
                  <a:srgbClr val="000000"/>
                </a:solidFill>
              </a:rPr>
              <a:t>GLASGOW LINKS : </a:t>
            </a:r>
            <a:r>
              <a:rPr lang="en-GB" altLang="en-US" sz="1600">
                <a:solidFill>
                  <a:srgbClr val="CCCCFF"/>
                </a:solidFill>
                <a:hlinkClick r:id="rId4"/>
              </a:rPr>
              <a:t>http://www.gla.ac.uk/services/seps/az/manualhandling/</a:t>
            </a:r>
          </a:p>
          <a:p>
            <a:pPr algn="just" eaLnBrk="1">
              <a:lnSpc>
                <a:spcPct val="100000"/>
              </a:lnSpc>
              <a:buFont typeface="Arial" panose="020B0604020202020204" pitchFamily="34" charset="0"/>
              <a:buChar char="•"/>
            </a:pPr>
            <a:r>
              <a:rPr lang="en-GB" altLang="en-US" sz="1600">
                <a:solidFill>
                  <a:srgbClr val="000000"/>
                </a:solidFill>
              </a:rPr>
              <a:t>HSE LINKS : </a:t>
            </a:r>
            <a:r>
              <a:rPr lang="en-GB" altLang="en-US" sz="1600">
                <a:solidFill>
                  <a:srgbClr val="CCCCFF"/>
                </a:solidFill>
                <a:hlinkClick r:id="rId5"/>
              </a:rPr>
              <a:t>http://www.hse.gov.uk/msd/faq-manhand.htm</a:t>
            </a:r>
          </a:p>
          <a:p>
            <a:pPr algn="just" eaLnBrk="1">
              <a:lnSpc>
                <a:spcPct val="100000"/>
              </a:lnSpc>
              <a:buFont typeface="Arial" panose="020B0604020202020204" pitchFamily="34" charset="0"/>
              <a:buNone/>
            </a:pPr>
            <a:endParaRPr lang="en-US" altLang="en-US" sz="1400">
              <a:solidFill>
                <a:srgbClr val="000000"/>
              </a:solidFill>
            </a:endParaRPr>
          </a:p>
          <a:p>
            <a:pPr algn="just" eaLnBrk="1">
              <a:lnSpc>
                <a:spcPct val="100000"/>
              </a:lnSpc>
              <a:buFont typeface="Arial" panose="020B0604020202020204" pitchFamily="34" charset="0"/>
              <a:buNone/>
            </a:pPr>
            <a:endParaRPr lang="en-US" altLang="en-US" sz="1400">
              <a:solidFill>
                <a:srgbClr val="000000"/>
              </a:solidFill>
            </a:endParaRPr>
          </a:p>
          <a:p>
            <a:pPr algn="just" eaLnBrk="1">
              <a:lnSpc>
                <a:spcPct val="100000"/>
              </a:lnSpc>
              <a:buFont typeface="Arial" panose="020B0604020202020204" pitchFamily="34" charset="0"/>
              <a:buNone/>
            </a:pPr>
            <a:endParaRPr lang="en-US" altLang="en-US" sz="1400">
              <a:solidFill>
                <a:srgbClr val="000000"/>
              </a:solidFill>
            </a:endParaRPr>
          </a:p>
          <a:p>
            <a:pPr algn="just" eaLnBrk="1">
              <a:lnSpc>
                <a:spcPct val="100000"/>
              </a:lnSpc>
              <a:buFont typeface="Arial" panose="020B0604020202020204" pitchFamily="34" charset="0"/>
              <a:buNone/>
            </a:pPr>
            <a:endParaRPr lang="en-US" altLang="en-US" sz="1400">
              <a:solidFill>
                <a:srgbClr val="000000"/>
              </a:solidFill>
            </a:endParaRPr>
          </a:p>
          <a:p>
            <a:pPr algn="just" eaLnBrk="1">
              <a:lnSpc>
                <a:spcPct val="100000"/>
              </a:lnSpc>
              <a:buFont typeface="Arial" panose="020B0604020202020204" pitchFamily="34" charset="0"/>
              <a:buNone/>
            </a:pPr>
            <a:endParaRPr lang="en-US" altLang="en-US" sz="1400">
              <a:solidFill>
                <a:srgbClr val="000000"/>
              </a:solidFill>
            </a:endParaRPr>
          </a:p>
        </p:txBody>
      </p:sp>
      <p:sp>
        <p:nvSpPr>
          <p:cNvPr id="36869" name="Text Box 4">
            <a:extLst>
              <a:ext uri="{FF2B5EF4-FFF2-40B4-BE49-F238E27FC236}">
                <a16:creationId xmlns:a16="http://schemas.microsoft.com/office/drawing/2014/main" id="{2A1EC94A-A850-180E-7614-67045B023678}"/>
              </a:ext>
            </a:extLst>
          </p:cNvPr>
          <p:cNvSpPr txBox="1">
            <a:spLocks noChangeArrowheads="1"/>
          </p:cNvSpPr>
          <p:nvPr/>
        </p:nvSpPr>
        <p:spPr bwMode="auto">
          <a:xfrm>
            <a:off x="9297988" y="6477000"/>
            <a:ext cx="5334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A471ADF2-F977-48CE-A571-AEE47E68F570}" type="slidenum">
              <a:rPr lang="en-GB" altLang="en-US" b="1">
                <a:solidFill>
                  <a:srgbClr val="000000"/>
                </a:solidFill>
              </a:rPr>
              <a:pPr eaLnBrk="1" hangingPunct="1">
                <a:lnSpc>
                  <a:spcPct val="100000"/>
                </a:lnSpc>
                <a:spcBef>
                  <a:spcPts val="538"/>
                </a:spcBef>
                <a:buClrTx/>
                <a:buFontTx/>
                <a:buNone/>
              </a:pPr>
              <a:t>16</a:t>
            </a:fld>
            <a:endParaRPr lang="en-GB" altLang="en-US" b="1">
              <a:solidFill>
                <a:srgbClr val="000000"/>
              </a:solidFill>
            </a:endParaRPr>
          </a:p>
        </p:txBody>
      </p:sp>
      <p:sp>
        <p:nvSpPr>
          <p:cNvPr id="36870" name="Rectangle 6">
            <a:extLst>
              <a:ext uri="{FF2B5EF4-FFF2-40B4-BE49-F238E27FC236}">
                <a16:creationId xmlns:a16="http://schemas.microsoft.com/office/drawing/2014/main" id="{C534B804-7277-7F83-8C90-6959DD1969A1}"/>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6871" name="Text Box 7">
            <a:extLst>
              <a:ext uri="{FF2B5EF4-FFF2-40B4-BE49-F238E27FC236}">
                <a16:creationId xmlns:a16="http://schemas.microsoft.com/office/drawing/2014/main" id="{A5BEB4DB-12E4-F424-BAE5-3AD4AB2B5E21}"/>
              </a:ext>
            </a:extLst>
          </p:cNvPr>
          <p:cNvSpPr txBox="1">
            <a:spLocks noChangeArrowheads="1"/>
          </p:cNvSpPr>
          <p:nvPr/>
        </p:nvSpPr>
        <p:spPr bwMode="auto">
          <a:xfrm>
            <a:off x="2820988" y="647700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pic>
        <p:nvPicPr>
          <p:cNvPr id="36872" name="Picture 8">
            <a:extLst>
              <a:ext uri="{FF2B5EF4-FFF2-40B4-BE49-F238E27FC236}">
                <a16:creationId xmlns:a16="http://schemas.microsoft.com/office/drawing/2014/main" id="{D314DA1B-3C29-0ECB-7E45-4896F3EE8F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38" y="4200525"/>
            <a:ext cx="4000500" cy="2276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a:extLst>
              <a:ext uri="{FF2B5EF4-FFF2-40B4-BE49-F238E27FC236}">
                <a16:creationId xmlns:a16="http://schemas.microsoft.com/office/drawing/2014/main" id="{3C005E57-543A-42FE-72FB-9F6AE91B08E8}"/>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200000"/>
              </a:lnSpc>
              <a:buClrTx/>
              <a:buFontTx/>
              <a:buNone/>
            </a:pPr>
            <a:r>
              <a:rPr lang="en-GB" altLang="en-US" sz="1600" b="1">
                <a:solidFill>
                  <a:srgbClr val="FFFFFF"/>
                </a:solidFill>
              </a:rPr>
              <a:t>WORKING AT HEIGHTS</a:t>
            </a:r>
          </a:p>
        </p:txBody>
      </p:sp>
      <p:sp>
        <p:nvSpPr>
          <p:cNvPr id="23554" name="Text Box 2">
            <a:extLst>
              <a:ext uri="{FF2B5EF4-FFF2-40B4-BE49-F238E27FC236}">
                <a16:creationId xmlns:a16="http://schemas.microsoft.com/office/drawing/2014/main" id="{4D0FFA78-09FE-7113-EBE2-744F8492A669}"/>
              </a:ext>
            </a:extLst>
          </p:cNvPr>
          <p:cNvSpPr txBox="1">
            <a:spLocks noChangeArrowheads="1"/>
          </p:cNvSpPr>
          <p:nvPr/>
        </p:nvSpPr>
        <p:spPr bwMode="auto">
          <a:xfrm>
            <a:off x="433388" y="762000"/>
            <a:ext cx="9245600" cy="5562600"/>
          </a:xfrm>
          <a:prstGeom prst="rect">
            <a:avLst/>
          </a:prstGeom>
          <a:noFill/>
          <a:ln>
            <a:noFill/>
          </a:ln>
          <a:effectLst/>
        </p:spPr>
        <p:txBody>
          <a:bodyPr lIns="90000" tIns="45000" rIns="90000" bIns="45000"/>
          <a:lstStyle>
            <a:lvl1pPr marL="301625" indent="-28575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1pPr>
            <a:lvl2pP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2pPr>
            <a:lvl3pP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3pPr>
            <a:lvl4pP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4pPr>
            <a:lvl5pPr>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01625" algn="l"/>
                <a:tab pos="749300" algn="l"/>
                <a:tab pos="1198563" algn="l"/>
                <a:tab pos="1647825" algn="l"/>
                <a:tab pos="2097088" algn="l"/>
                <a:tab pos="2546350" algn="l"/>
                <a:tab pos="2995613" algn="l"/>
                <a:tab pos="3444875" algn="l"/>
                <a:tab pos="3894138" algn="l"/>
                <a:tab pos="4343400" algn="l"/>
                <a:tab pos="4792663" algn="l"/>
                <a:tab pos="5241925" algn="l"/>
                <a:tab pos="5691188" algn="l"/>
                <a:tab pos="6140450" algn="l"/>
                <a:tab pos="6589713" algn="l"/>
                <a:tab pos="7038975" algn="l"/>
                <a:tab pos="7488238" algn="l"/>
                <a:tab pos="7937500" algn="l"/>
                <a:tab pos="8386763" algn="l"/>
                <a:tab pos="8836025" algn="l"/>
                <a:tab pos="9285288" algn="l"/>
              </a:tabLst>
              <a:defRPr>
                <a:solidFill>
                  <a:srgbClr val="FFFFFF"/>
                </a:solidFill>
                <a:latin typeface="Arial" charset="0"/>
                <a:ea typeface="Microsoft YaHei" pitchFamily="32" charset="-122"/>
              </a:defRPr>
            </a:lvl9pPr>
          </a:lstStyle>
          <a:p>
            <a:pPr algn="just" eaLnBrk="1">
              <a:buClr>
                <a:srgbClr val="000000"/>
              </a:buClr>
              <a:buSzPct val="100000"/>
              <a:buFont typeface="Arial" charset="0"/>
              <a:buChar char="•"/>
              <a:defRPr/>
            </a:pPr>
            <a:r>
              <a:rPr lang="en-US" altLang="en-US" sz="1600" dirty="0">
                <a:solidFill>
                  <a:srgbClr val="000000"/>
                </a:solidFill>
              </a:rPr>
              <a:t>Within the PPE Group labs there should be </a:t>
            </a:r>
            <a:r>
              <a:rPr lang="en-US" altLang="en-US" sz="1600" b="1" u="sng" dirty="0">
                <a:solidFill>
                  <a:srgbClr val="000000"/>
                </a:solidFill>
              </a:rPr>
              <a:t>no requirement to work at height</a:t>
            </a:r>
            <a:r>
              <a:rPr lang="en-US" altLang="en-US" sz="1600" dirty="0">
                <a:solidFill>
                  <a:srgbClr val="000000"/>
                </a:solidFill>
              </a:rPr>
              <a:t>. All lab experiments / research are normally bench height based.</a:t>
            </a:r>
          </a:p>
          <a:p>
            <a:pPr algn="just" eaLnBrk="1">
              <a:buClr>
                <a:srgbClr val="000000"/>
              </a:buClr>
              <a:buSzPct val="100000"/>
              <a:buFont typeface="Arial" charset="0"/>
              <a:buChar char="•"/>
              <a:defRPr/>
            </a:pPr>
            <a:r>
              <a:rPr lang="en-US" altLang="en-US" sz="1600" dirty="0">
                <a:solidFill>
                  <a:srgbClr val="000000"/>
                </a:solidFill>
              </a:rPr>
              <a:t>There is provision of </a:t>
            </a:r>
            <a:r>
              <a:rPr lang="en-US" altLang="en-US" sz="1600" b="1" u="sng" dirty="0">
                <a:solidFill>
                  <a:srgbClr val="000000"/>
                </a:solidFill>
              </a:rPr>
              <a:t>step/work stools</a:t>
            </a:r>
            <a:r>
              <a:rPr lang="en-US" altLang="en-US" sz="1600" b="1" dirty="0">
                <a:solidFill>
                  <a:srgbClr val="000000"/>
                </a:solidFill>
              </a:rPr>
              <a:t> </a:t>
            </a:r>
            <a:r>
              <a:rPr lang="en-US" altLang="en-US" sz="1600" dirty="0">
                <a:solidFill>
                  <a:srgbClr val="000000"/>
                </a:solidFill>
              </a:rPr>
              <a:t>throughout the labs for access to hard to get to electrical overhead sockets and service connections in the GLADD Cleanroom.</a:t>
            </a:r>
          </a:p>
          <a:p>
            <a:pPr algn="just" eaLnBrk="1">
              <a:buClr>
                <a:srgbClr val="000000"/>
              </a:buClr>
              <a:buSzPct val="100000"/>
              <a:buFont typeface="Arial" charset="0"/>
              <a:buChar char="•"/>
              <a:defRPr/>
            </a:pPr>
            <a:r>
              <a:rPr lang="en-US" altLang="en-US" sz="1600" dirty="0">
                <a:solidFill>
                  <a:srgbClr val="000000"/>
                </a:solidFill>
              </a:rPr>
              <a:t>If working at height at CERN, training courses are provided there.</a:t>
            </a:r>
          </a:p>
          <a:p>
            <a:pPr algn="just" eaLnBrk="1">
              <a:buClr>
                <a:srgbClr val="000000"/>
              </a:buClr>
              <a:buSzPct val="100000"/>
              <a:buFont typeface="Arial" charset="0"/>
              <a:buChar char="•"/>
              <a:defRPr/>
            </a:pPr>
            <a:r>
              <a:rPr lang="en-US" altLang="en-US" sz="1600" dirty="0">
                <a:solidFill>
                  <a:srgbClr val="000000"/>
                </a:solidFill>
              </a:rPr>
              <a:t>Supervisors should ascertain whether working at heights may be involved in any work at other external sites and arrange suitable training at that site or here at Glasgow.</a:t>
            </a:r>
          </a:p>
          <a:p>
            <a:pPr algn="just" eaLnBrk="1">
              <a:buClr>
                <a:srgbClr val="000000"/>
              </a:buClr>
              <a:buSzPct val="100000"/>
              <a:buFont typeface="Arial" charset="0"/>
              <a:buNone/>
              <a:defRPr/>
            </a:pPr>
            <a:endParaRPr lang="en-GB" altLang="en-US" sz="1600" dirty="0">
              <a:solidFill>
                <a:srgbClr val="000000"/>
              </a:solidFill>
            </a:endParaRPr>
          </a:p>
          <a:p>
            <a:pPr algn="just" eaLnBrk="1">
              <a:buClr>
                <a:srgbClr val="000000"/>
              </a:buClr>
              <a:buSzPct val="100000"/>
              <a:buFont typeface="Arial" charset="0"/>
              <a:buChar char="•"/>
              <a:defRPr/>
            </a:pPr>
            <a:r>
              <a:rPr lang="en-GB" altLang="en-US" sz="1600" dirty="0">
                <a:solidFill>
                  <a:srgbClr val="0000FF"/>
                </a:solidFill>
              </a:rPr>
              <a:t>The Regulations set out a hierarchy of control measures which duty holders are required to follow when planning work at height:</a:t>
            </a:r>
          </a:p>
          <a:p>
            <a:pPr algn="just" eaLnBrk="1">
              <a:defRPr/>
            </a:pPr>
            <a:r>
              <a:rPr lang="en-GB" altLang="en-US" sz="1600" dirty="0">
                <a:solidFill>
                  <a:srgbClr val="0000FF"/>
                </a:solidFill>
              </a:rPr>
              <a:t>      Avoid working at height if possible</a:t>
            </a:r>
          </a:p>
          <a:p>
            <a:pPr algn="just" eaLnBrk="1">
              <a:defRPr/>
            </a:pPr>
            <a:r>
              <a:rPr lang="en-GB" altLang="en-US" sz="1600" dirty="0">
                <a:solidFill>
                  <a:srgbClr val="0000FF"/>
                </a:solidFill>
              </a:rPr>
              <a:t>      Prevent falls through:</a:t>
            </a:r>
          </a:p>
          <a:p>
            <a:pPr algn="just" eaLnBrk="1">
              <a:defRPr/>
            </a:pPr>
            <a:r>
              <a:rPr lang="en-GB" altLang="en-US" sz="1600" dirty="0">
                <a:solidFill>
                  <a:srgbClr val="0000FF"/>
                </a:solidFill>
              </a:rPr>
              <a:t>           use of an existing safe place of work or means of access</a:t>
            </a:r>
          </a:p>
          <a:p>
            <a:pPr algn="just" eaLnBrk="1">
              <a:defRPr/>
            </a:pPr>
            <a:r>
              <a:rPr lang="en-GB" altLang="en-US" sz="1600" dirty="0">
                <a:solidFill>
                  <a:srgbClr val="0000FF"/>
                </a:solidFill>
              </a:rPr>
              <a:t>           use of the most suitable way of working</a:t>
            </a:r>
          </a:p>
          <a:p>
            <a:pPr algn="just" eaLnBrk="1">
              <a:defRPr/>
            </a:pPr>
            <a:r>
              <a:rPr lang="en-GB" altLang="en-US" sz="1600" dirty="0">
                <a:solidFill>
                  <a:srgbClr val="0000FF"/>
                </a:solidFill>
              </a:rPr>
              <a:t>           selection of the most suitable work equipment</a:t>
            </a:r>
          </a:p>
          <a:p>
            <a:pPr algn="just" eaLnBrk="1">
              <a:defRPr/>
            </a:pPr>
            <a:r>
              <a:rPr lang="en-GB" altLang="en-US" sz="1600" dirty="0">
                <a:solidFill>
                  <a:srgbClr val="0000FF"/>
                </a:solidFill>
              </a:rPr>
              <a:t>      Minimise the distance and consequences of a fall should one occur.</a:t>
            </a:r>
          </a:p>
          <a:p>
            <a:pPr algn="just" eaLnBrk="1">
              <a:buClr>
                <a:srgbClr val="000000"/>
              </a:buClr>
              <a:buSzPct val="100000"/>
              <a:buFont typeface="Arial" charset="0"/>
              <a:buChar char="•"/>
              <a:defRPr/>
            </a:pPr>
            <a:r>
              <a:rPr lang="en-GB" altLang="en-US" sz="1600" dirty="0">
                <a:solidFill>
                  <a:srgbClr val="0000FF"/>
                </a:solidFill>
              </a:rPr>
              <a:t>The provision of information, instruction and training, where necessary, is also an important factor</a:t>
            </a:r>
          </a:p>
          <a:p>
            <a:pPr algn="just" eaLnBrk="1">
              <a:buClr>
                <a:srgbClr val="000000"/>
              </a:buClr>
              <a:buSzPct val="100000"/>
              <a:buFont typeface="Arial" charset="0"/>
              <a:buNone/>
              <a:defRPr/>
            </a:pPr>
            <a:r>
              <a:rPr lang="en-GB" altLang="en-US" sz="1600" dirty="0">
                <a:solidFill>
                  <a:srgbClr val="000000"/>
                </a:solidFill>
              </a:rPr>
              <a:t>.</a:t>
            </a:r>
          </a:p>
          <a:p>
            <a:pPr marL="215900" indent="-200025" algn="just" eaLnBrk="1">
              <a:buClr>
                <a:srgbClr val="000000"/>
              </a:buClr>
              <a:buSzPct val="45000"/>
              <a:buFont typeface="Wingdings" charset="2"/>
              <a:buChar char=""/>
              <a:defRPr/>
            </a:pPr>
            <a:r>
              <a:rPr lang="en-GB" altLang="en-US" sz="1600" dirty="0">
                <a:solidFill>
                  <a:srgbClr val="000000"/>
                </a:solidFill>
              </a:rPr>
              <a:t>Glasgow Link: </a:t>
            </a:r>
            <a:r>
              <a:rPr lang="en-GB" altLang="en-US" sz="1600" dirty="0">
                <a:solidFill>
                  <a:srgbClr val="000000"/>
                </a:solidFill>
                <a:hlinkClick r:id="rId3"/>
              </a:rPr>
              <a:t>http://www.gla.ac.uk/services/seps/az/workatheight/</a:t>
            </a:r>
          </a:p>
          <a:p>
            <a:pPr marL="215900" indent="-200025" algn="just" eaLnBrk="1">
              <a:buClr>
                <a:srgbClr val="000000"/>
              </a:buClr>
              <a:buSzPct val="45000"/>
              <a:buFont typeface="Wingdings" charset="2"/>
              <a:buChar char=""/>
              <a:defRPr/>
            </a:pPr>
            <a:r>
              <a:rPr lang="en-GB" altLang="en-US" sz="1600" dirty="0">
                <a:solidFill>
                  <a:srgbClr val="000000"/>
                </a:solidFill>
              </a:rPr>
              <a:t>Useful information on the prevention of falls from height is available from the HSE website at </a:t>
            </a:r>
            <a:r>
              <a:rPr lang="en-GB" altLang="en-US" sz="1600" dirty="0">
                <a:solidFill>
                  <a:srgbClr val="000000"/>
                </a:solidFill>
                <a:hlinkClick r:id="rId4"/>
              </a:rPr>
              <a:t>http://www.hse.gov.uk/falls/index.htm</a:t>
            </a:r>
          </a:p>
          <a:p>
            <a:pPr algn="just" eaLnBrk="1">
              <a:defRPr/>
            </a:pPr>
            <a:endParaRPr lang="en-GB" altLang="en-US" sz="1600" dirty="0">
              <a:solidFill>
                <a:srgbClr val="000000"/>
              </a:solidFill>
            </a:endParaRPr>
          </a:p>
          <a:p>
            <a:pPr algn="just" eaLnBrk="1">
              <a:buClr>
                <a:srgbClr val="000000"/>
              </a:buClr>
              <a:buSzPct val="100000"/>
              <a:buFont typeface="Arial" charset="0"/>
              <a:buNone/>
              <a:defRPr/>
            </a:pPr>
            <a:endParaRPr lang="en-US" altLang="en-US" sz="1400" dirty="0">
              <a:solidFill>
                <a:srgbClr val="000000"/>
              </a:solidFill>
            </a:endParaRPr>
          </a:p>
          <a:p>
            <a:pPr algn="just" eaLnBrk="1">
              <a:buClr>
                <a:srgbClr val="000000"/>
              </a:buClr>
              <a:buSzPct val="100000"/>
              <a:buFont typeface="Arial" charset="0"/>
              <a:buNone/>
              <a:defRPr/>
            </a:pPr>
            <a:endParaRPr lang="en-US" altLang="en-US" sz="1400" dirty="0">
              <a:solidFill>
                <a:srgbClr val="000000"/>
              </a:solidFill>
            </a:endParaRPr>
          </a:p>
          <a:p>
            <a:pPr algn="just" eaLnBrk="1">
              <a:buClr>
                <a:srgbClr val="000000"/>
              </a:buClr>
              <a:buSzPct val="100000"/>
              <a:buFont typeface="Arial" charset="0"/>
              <a:buNone/>
              <a:defRPr/>
            </a:pPr>
            <a:endParaRPr lang="en-US" altLang="en-US" sz="1400" dirty="0">
              <a:solidFill>
                <a:srgbClr val="000000"/>
              </a:solidFill>
            </a:endParaRPr>
          </a:p>
          <a:p>
            <a:pPr algn="just" eaLnBrk="1">
              <a:buClr>
                <a:srgbClr val="000000"/>
              </a:buClr>
              <a:buSzPct val="100000"/>
              <a:buFont typeface="Arial" charset="0"/>
              <a:buNone/>
              <a:defRPr/>
            </a:pPr>
            <a:endParaRPr lang="en-US" altLang="en-US" sz="1400" dirty="0">
              <a:solidFill>
                <a:srgbClr val="000000"/>
              </a:solidFill>
            </a:endParaRPr>
          </a:p>
          <a:p>
            <a:pPr algn="just" eaLnBrk="1">
              <a:buClr>
                <a:srgbClr val="000000"/>
              </a:buClr>
              <a:buSzPct val="100000"/>
              <a:buFont typeface="Arial" charset="0"/>
              <a:buNone/>
              <a:defRPr/>
            </a:pPr>
            <a:endParaRPr lang="en-US" altLang="en-US" sz="1400" dirty="0">
              <a:solidFill>
                <a:srgbClr val="000000"/>
              </a:solidFill>
            </a:endParaRPr>
          </a:p>
        </p:txBody>
      </p:sp>
      <p:sp>
        <p:nvSpPr>
          <p:cNvPr id="38916" name="Text Box 3">
            <a:extLst>
              <a:ext uri="{FF2B5EF4-FFF2-40B4-BE49-F238E27FC236}">
                <a16:creationId xmlns:a16="http://schemas.microsoft.com/office/drawing/2014/main" id="{7786E04F-52D8-2B28-A2A4-6477F03B2AE1}"/>
              </a:ext>
            </a:extLst>
          </p:cNvPr>
          <p:cNvSpPr txBox="1">
            <a:spLocks noChangeArrowheads="1"/>
          </p:cNvSpPr>
          <p:nvPr/>
        </p:nvSpPr>
        <p:spPr bwMode="auto">
          <a:xfrm>
            <a:off x="9297988" y="6477000"/>
            <a:ext cx="5334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9F67DC6B-18C5-45D5-9D54-F88F95746D56}" type="slidenum">
              <a:rPr lang="en-GB" altLang="en-US" b="1">
                <a:solidFill>
                  <a:srgbClr val="000000"/>
                </a:solidFill>
              </a:rPr>
              <a:pPr eaLnBrk="1" hangingPunct="1">
                <a:lnSpc>
                  <a:spcPct val="100000"/>
                </a:lnSpc>
                <a:spcBef>
                  <a:spcPts val="538"/>
                </a:spcBef>
                <a:buClrTx/>
                <a:buFontTx/>
                <a:buNone/>
              </a:pPr>
              <a:t>17</a:t>
            </a:fld>
            <a:endParaRPr lang="en-GB" altLang="en-US" b="1">
              <a:solidFill>
                <a:srgbClr val="000000"/>
              </a:solidFill>
            </a:endParaRPr>
          </a:p>
        </p:txBody>
      </p:sp>
      <p:sp>
        <p:nvSpPr>
          <p:cNvPr id="38917" name="Rectangle 5">
            <a:extLst>
              <a:ext uri="{FF2B5EF4-FFF2-40B4-BE49-F238E27FC236}">
                <a16:creationId xmlns:a16="http://schemas.microsoft.com/office/drawing/2014/main" id="{357E0595-18AD-9727-EF3B-7F5B95BBE927}"/>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8918" name="Text Box 6">
            <a:extLst>
              <a:ext uri="{FF2B5EF4-FFF2-40B4-BE49-F238E27FC236}">
                <a16:creationId xmlns:a16="http://schemas.microsoft.com/office/drawing/2014/main" id="{39DCF1E0-DB72-AC2C-3A68-ACEA1DBB4C85}"/>
              </a:ext>
            </a:extLst>
          </p:cNvPr>
          <p:cNvSpPr txBox="1">
            <a:spLocks noChangeArrowheads="1"/>
          </p:cNvSpPr>
          <p:nvPr/>
        </p:nvSpPr>
        <p:spPr bwMode="auto">
          <a:xfrm>
            <a:off x="2820988" y="647700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id="{38605BFD-4D4B-C3F6-12CA-807C6AC2146C}"/>
              </a:ext>
            </a:extLst>
          </p:cNvPr>
          <p:cNvSpPr txBox="1">
            <a:spLocks noChangeArrowheads="1"/>
          </p:cNvSpPr>
          <p:nvPr/>
        </p:nvSpPr>
        <p:spPr bwMode="auto">
          <a:xfrm>
            <a:off x="4591050"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0000"/>
              </a:lnSpc>
              <a:buClrTx/>
              <a:buFontTx/>
              <a:buNone/>
            </a:pPr>
            <a:r>
              <a:rPr lang="en-US" altLang="en-US" sz="2000" b="1">
                <a:solidFill>
                  <a:srgbClr val="FFFFFF"/>
                </a:solidFill>
              </a:rPr>
              <a:t>Gas Safety</a:t>
            </a:r>
            <a:r>
              <a:rPr lang="en-GB" altLang="en-US" sz="2800" b="1">
                <a:solidFill>
                  <a:srgbClr val="FFFFFF"/>
                </a:solidFill>
              </a:rPr>
              <a:t>    </a:t>
            </a:r>
          </a:p>
        </p:txBody>
      </p:sp>
      <p:sp>
        <p:nvSpPr>
          <p:cNvPr id="40963" name="Text Box 2">
            <a:extLst>
              <a:ext uri="{FF2B5EF4-FFF2-40B4-BE49-F238E27FC236}">
                <a16:creationId xmlns:a16="http://schemas.microsoft.com/office/drawing/2014/main" id="{4B548C8B-A9A6-3484-C8FD-9B8950B3D9E6}"/>
              </a:ext>
            </a:extLst>
          </p:cNvPr>
          <p:cNvSpPr txBox="1">
            <a:spLocks noChangeArrowheads="1"/>
          </p:cNvSpPr>
          <p:nvPr/>
        </p:nvSpPr>
        <p:spPr bwMode="auto">
          <a:xfrm>
            <a:off x="433388" y="685800"/>
            <a:ext cx="934878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58775" indent="-342900">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9pPr>
          </a:lstStyle>
          <a:p>
            <a:pPr eaLnBrk="1">
              <a:lnSpc>
                <a:spcPct val="100000"/>
              </a:lnSpc>
              <a:spcBef>
                <a:spcPts val="725"/>
              </a:spcBef>
              <a:buFont typeface="Arial" panose="020B0604020202020204" pitchFamily="34" charset="0"/>
              <a:buChar char="•"/>
            </a:pPr>
            <a:r>
              <a:rPr lang="en-GB" altLang="en-US" sz="2000" b="1" u="sng" dirty="0">
                <a:solidFill>
                  <a:srgbClr val="16165D"/>
                </a:solidFill>
                <a:latin typeface="Arial"/>
                <a:ea typeface="Microsoft YaHei"/>
                <a:cs typeface="Arial"/>
              </a:rPr>
              <a:t>Only technical staff should be involved in the safe handling,</a:t>
            </a:r>
            <a:r>
              <a:rPr lang="en-GB" altLang="en-US" sz="2000" b="1" dirty="0">
                <a:solidFill>
                  <a:srgbClr val="16165D"/>
                </a:solidFill>
                <a:latin typeface="Arial"/>
                <a:ea typeface="Microsoft YaHei"/>
                <a:cs typeface="Arial"/>
              </a:rPr>
              <a:t>    </a:t>
            </a:r>
            <a:r>
              <a:rPr lang="en-GB" altLang="en-US" sz="2000" b="1" u="sng" dirty="0">
                <a:solidFill>
                  <a:srgbClr val="16165D"/>
                </a:solidFill>
                <a:latin typeface="Arial"/>
                <a:ea typeface="Microsoft YaHei"/>
                <a:cs typeface="Arial"/>
              </a:rPr>
              <a:t>installation &amp; storage of gas cylinders</a:t>
            </a:r>
            <a:r>
              <a:rPr lang="en-GB" altLang="en-US" sz="2000" dirty="0">
                <a:solidFill>
                  <a:srgbClr val="16165D"/>
                </a:solidFill>
                <a:latin typeface="Arial"/>
                <a:ea typeface="Microsoft YaHei"/>
                <a:cs typeface="Arial"/>
              </a:rPr>
              <a:t>.</a:t>
            </a:r>
          </a:p>
          <a:p>
            <a:pPr eaLnBrk="1">
              <a:lnSpc>
                <a:spcPct val="100000"/>
              </a:lnSpc>
              <a:spcBef>
                <a:spcPts val="725"/>
              </a:spcBef>
              <a:buFont typeface="Arial" panose="020B0604020202020204" pitchFamily="34" charset="0"/>
              <a:buChar char="•"/>
            </a:pPr>
            <a:r>
              <a:rPr lang="en-US" altLang="en-US" sz="2000" dirty="0">
                <a:solidFill>
                  <a:srgbClr val="16165D"/>
                </a:solidFill>
                <a:latin typeface="Arial"/>
                <a:ea typeface="Microsoft YaHei"/>
                <a:cs typeface="Arial"/>
              </a:rPr>
              <a:t>New larger 300bar </a:t>
            </a:r>
            <a:r>
              <a:rPr lang="en-US" sz="2000" dirty="0">
                <a:solidFill>
                  <a:srgbClr val="16165D"/>
                </a:solidFill>
                <a:latin typeface="Arial"/>
                <a:ea typeface="Microsoft YaHei"/>
                <a:cs typeface="Arial"/>
              </a:rPr>
              <a:t>Nitrogen </a:t>
            </a:r>
            <a:r>
              <a:rPr lang="en-US" altLang="en-US" sz="2000" dirty="0">
                <a:solidFill>
                  <a:srgbClr val="16165D"/>
                </a:solidFill>
                <a:latin typeface="Arial"/>
                <a:ea typeface="Microsoft YaHei"/>
                <a:cs typeface="Arial"/>
              </a:rPr>
              <a:t>cylinders are currently in use. These are     higher-pressure cylinders for more gas and fewer changeovers. Link :  </a:t>
            </a:r>
            <a:r>
              <a:rPr lang="en-US" altLang="en-US" sz="2000" dirty="0">
                <a:solidFill>
                  <a:srgbClr val="CCCCFF"/>
                </a:solidFill>
                <a:latin typeface="Arial"/>
                <a:ea typeface="Microsoft YaHei"/>
                <a:cs typeface="Arial"/>
                <a:hlinkClick r:id="rId3"/>
              </a:rPr>
              <a:t>http://www.boconline.co.uk/en/new-300-bar-cylinders/index.html</a:t>
            </a:r>
          </a:p>
          <a:p>
            <a:pPr algn="just" eaLnBrk="1">
              <a:lnSpc>
                <a:spcPct val="100000"/>
              </a:lnSpc>
              <a:spcBef>
                <a:spcPts val="725"/>
              </a:spcBef>
              <a:buFont typeface="Arial" panose="020B0604020202020204" pitchFamily="34" charset="0"/>
              <a:buChar char="•"/>
            </a:pPr>
            <a:r>
              <a:rPr lang="en-GB" altLang="en-US" sz="2000" dirty="0">
                <a:solidFill>
                  <a:srgbClr val="16165D"/>
                </a:solidFill>
                <a:latin typeface="Arial"/>
                <a:ea typeface="Microsoft YaHei"/>
                <a:cs typeface="Arial"/>
              </a:rPr>
              <a:t>Please see technical staff for guidance on the </a:t>
            </a:r>
            <a:r>
              <a:rPr lang="en-GB" altLang="en-US" sz="2000" b="1" u="sng" dirty="0">
                <a:solidFill>
                  <a:srgbClr val="16165D"/>
                </a:solidFill>
                <a:latin typeface="Arial"/>
                <a:ea typeface="Microsoft YaHei"/>
                <a:cs typeface="Arial"/>
              </a:rPr>
              <a:t>Regulation / adjustment </a:t>
            </a:r>
            <a:r>
              <a:rPr lang="en-GB" altLang="en-US" sz="2000" dirty="0">
                <a:solidFill>
                  <a:srgbClr val="16165D"/>
                </a:solidFill>
                <a:latin typeface="Arial"/>
                <a:ea typeface="Microsoft YaHei"/>
                <a:cs typeface="Arial"/>
              </a:rPr>
              <a:t>of gas from all group cylinders.</a:t>
            </a:r>
          </a:p>
          <a:p>
            <a:pPr algn="just" eaLnBrk="1">
              <a:lnSpc>
                <a:spcPct val="100000"/>
              </a:lnSpc>
              <a:spcBef>
                <a:spcPts val="725"/>
              </a:spcBef>
              <a:buFont typeface="Arial" panose="020B0604020202020204" pitchFamily="34" charset="0"/>
              <a:buChar char="•"/>
            </a:pPr>
            <a:r>
              <a:rPr lang="en-GB" altLang="en-US" sz="2000" b="1" u="sng" dirty="0">
                <a:solidFill>
                  <a:srgbClr val="16165D"/>
                </a:solidFill>
                <a:latin typeface="Arial"/>
                <a:ea typeface="Microsoft YaHei"/>
                <a:cs typeface="Arial"/>
              </a:rPr>
              <a:t>Nitrogen Gas </a:t>
            </a:r>
            <a:r>
              <a:rPr lang="en-GB" altLang="en-US" sz="2000" dirty="0">
                <a:solidFill>
                  <a:srgbClr val="16165D"/>
                </a:solidFill>
                <a:latin typeface="Arial"/>
                <a:ea typeface="Microsoft YaHei"/>
                <a:cs typeface="Arial"/>
              </a:rPr>
              <a:t>is currently distributed to the </a:t>
            </a:r>
            <a:r>
              <a:rPr lang="en-GB" altLang="en-US" sz="2000" b="1" u="sng" dirty="0">
                <a:solidFill>
                  <a:srgbClr val="16165D"/>
                </a:solidFill>
                <a:latin typeface="Arial"/>
                <a:ea typeface="Microsoft YaHei"/>
                <a:cs typeface="Arial"/>
              </a:rPr>
              <a:t>GLADD facility </a:t>
            </a:r>
            <a:r>
              <a:rPr lang="en-GB" altLang="en-US" sz="2000" dirty="0">
                <a:solidFill>
                  <a:srgbClr val="16165D"/>
                </a:solidFill>
                <a:latin typeface="Arial"/>
                <a:ea typeface="Microsoft YaHei"/>
                <a:cs typeface="Arial"/>
              </a:rPr>
              <a:t>from lab 345.</a:t>
            </a:r>
          </a:p>
          <a:p>
            <a:pPr algn="just" eaLnBrk="1">
              <a:lnSpc>
                <a:spcPct val="100000"/>
              </a:lnSpc>
              <a:spcBef>
                <a:spcPts val="725"/>
              </a:spcBef>
              <a:buFont typeface="Arial" panose="020B0604020202020204" pitchFamily="34" charset="0"/>
              <a:buChar char="•"/>
            </a:pPr>
            <a:r>
              <a:rPr lang="en-GB" altLang="en-US" sz="2000" dirty="0">
                <a:solidFill>
                  <a:srgbClr val="16165D"/>
                </a:solidFill>
                <a:latin typeface="Arial"/>
                <a:ea typeface="Microsoft YaHei"/>
                <a:cs typeface="Arial"/>
              </a:rPr>
              <a:t>Nitrogen can cause </a:t>
            </a:r>
            <a:r>
              <a:rPr lang="en-GB" altLang="en-US" sz="2000" b="1" u="sng" dirty="0">
                <a:solidFill>
                  <a:srgbClr val="16165D"/>
                </a:solidFill>
                <a:latin typeface="Arial"/>
                <a:ea typeface="Microsoft YaHei"/>
                <a:cs typeface="Arial"/>
              </a:rPr>
              <a:t>asphyxiation</a:t>
            </a:r>
            <a:r>
              <a:rPr lang="en-GB" altLang="en-US" sz="2000" dirty="0">
                <a:solidFill>
                  <a:srgbClr val="16165D"/>
                </a:solidFill>
                <a:latin typeface="Arial"/>
                <a:ea typeface="Microsoft YaHei"/>
                <a:cs typeface="Arial"/>
              </a:rPr>
              <a:t> in very high concentrations if there is a gas leak (they do not support life, hence adhere to precautions above).</a:t>
            </a:r>
          </a:p>
          <a:p>
            <a:pPr eaLnBrk="1">
              <a:lnSpc>
                <a:spcPct val="100000"/>
              </a:lnSpc>
              <a:spcBef>
                <a:spcPts val="725"/>
              </a:spcBef>
              <a:buFont typeface="Arial" panose="020B0604020202020204" pitchFamily="34" charset="0"/>
              <a:buNone/>
            </a:pPr>
            <a:endParaRPr lang="en-GB" altLang="en-US" sz="2000">
              <a:solidFill>
                <a:srgbClr val="16165D"/>
              </a:solidFill>
            </a:endParaRPr>
          </a:p>
        </p:txBody>
      </p:sp>
      <p:sp>
        <p:nvSpPr>
          <p:cNvPr id="40964" name="Text Box 3">
            <a:extLst>
              <a:ext uri="{FF2B5EF4-FFF2-40B4-BE49-F238E27FC236}">
                <a16:creationId xmlns:a16="http://schemas.microsoft.com/office/drawing/2014/main" id="{2C49A114-7311-D50A-A98C-9ED75A70239D}"/>
              </a:ext>
            </a:extLst>
          </p:cNvPr>
          <p:cNvSpPr txBox="1">
            <a:spLocks noChangeArrowheads="1"/>
          </p:cNvSpPr>
          <p:nvPr/>
        </p:nvSpPr>
        <p:spPr bwMode="auto">
          <a:xfrm>
            <a:off x="9420225" y="6477000"/>
            <a:ext cx="4921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2F7715DC-38C9-48D1-A1E2-91111A456B5F}" type="slidenum">
              <a:rPr lang="en-GB" altLang="en-US" b="1">
                <a:solidFill>
                  <a:srgbClr val="000000"/>
                </a:solidFill>
              </a:rPr>
              <a:pPr eaLnBrk="1" hangingPunct="1">
                <a:lnSpc>
                  <a:spcPct val="100000"/>
                </a:lnSpc>
                <a:spcBef>
                  <a:spcPts val="538"/>
                </a:spcBef>
                <a:buClrTx/>
                <a:buFontTx/>
                <a:buNone/>
              </a:pPr>
              <a:t>18</a:t>
            </a:fld>
            <a:endParaRPr lang="en-GB" altLang="en-US" b="1">
              <a:solidFill>
                <a:srgbClr val="000000"/>
              </a:solidFill>
            </a:endParaRPr>
          </a:p>
        </p:txBody>
      </p:sp>
      <p:sp>
        <p:nvSpPr>
          <p:cNvPr id="40965" name="Text Box 5">
            <a:extLst>
              <a:ext uri="{FF2B5EF4-FFF2-40B4-BE49-F238E27FC236}">
                <a16:creationId xmlns:a16="http://schemas.microsoft.com/office/drawing/2014/main" id="{6D60E04A-8FDA-117E-1480-00B97FFCF423}"/>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      Fred Doherty, H&amp;S Induction, GU</a:t>
            </a:r>
          </a:p>
        </p:txBody>
      </p:sp>
      <p:pic>
        <p:nvPicPr>
          <p:cNvPr id="40966" name="Picture 6">
            <a:extLst>
              <a:ext uri="{FF2B5EF4-FFF2-40B4-BE49-F238E27FC236}">
                <a16:creationId xmlns:a16="http://schemas.microsoft.com/office/drawing/2014/main" id="{BF139B0D-156B-8FCB-E24B-2A15880B80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588" y="706438"/>
            <a:ext cx="990600" cy="1492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E372D819-5ACC-6423-F13C-9F87AA166228}"/>
              </a:ext>
            </a:extLst>
          </p:cNvPr>
          <p:cNvSpPr txBox="1">
            <a:spLocks noChangeArrowheads="1"/>
          </p:cNvSpPr>
          <p:nvPr/>
        </p:nvSpPr>
        <p:spPr bwMode="auto">
          <a:xfrm>
            <a:off x="417513" y="762000"/>
            <a:ext cx="9348787" cy="5715000"/>
          </a:xfrm>
          <a:prstGeom prst="rect">
            <a:avLst/>
          </a:prstGeom>
          <a:noFill/>
          <a:ln>
            <a:noFill/>
          </a:ln>
          <a:effectLst/>
        </p:spPr>
        <p:txBody>
          <a:bodyPr lIns="90000" tIns="45000" rIns="90000" bIns="45000"/>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9pPr>
          </a:lstStyle>
          <a:p>
            <a:pPr eaLnBrk="1">
              <a:spcBef>
                <a:spcPts val="725"/>
              </a:spcBef>
              <a:buSzPct val="100000"/>
              <a:defRPr/>
            </a:pPr>
            <a:r>
              <a:rPr lang="en-GB" altLang="en-US" sz="2400" b="1" dirty="0">
                <a:solidFill>
                  <a:srgbClr val="003C69"/>
                </a:solidFill>
              </a:rPr>
              <a:t>Main Points</a:t>
            </a:r>
          </a:p>
          <a:p>
            <a:pPr marL="361950" indent="-342900" algn="just" eaLnBrk="1">
              <a:spcBef>
                <a:spcPts val="725"/>
              </a:spcBef>
              <a:buFont typeface="Arial" panose="020B0604020202020204" pitchFamily="34" charset="0"/>
              <a:buChar char="•"/>
              <a:defRPr/>
            </a:pPr>
            <a:r>
              <a:rPr lang="en-GB" altLang="en-US" sz="2000" dirty="0">
                <a:solidFill>
                  <a:srgbClr val="16165D"/>
                </a:solidFill>
              </a:rPr>
              <a:t>High and low voltage electrical Power Supply Unit sources can be dangerous. </a:t>
            </a:r>
            <a:r>
              <a:rPr lang="en-GB" altLang="en-US" sz="2000" b="1" u="sng" dirty="0">
                <a:solidFill>
                  <a:srgbClr val="16165D"/>
                </a:solidFill>
              </a:rPr>
              <a:t>Never use exposed electrical wires in research setups</a:t>
            </a:r>
            <a:r>
              <a:rPr lang="en-GB" altLang="en-US" sz="2000" dirty="0">
                <a:solidFill>
                  <a:srgbClr val="16165D"/>
                </a:solidFill>
              </a:rPr>
              <a:t>. Ensure all wires and connectors are </a:t>
            </a:r>
            <a:r>
              <a:rPr lang="en-GB" altLang="en-US" sz="2000" u="sng" dirty="0">
                <a:solidFill>
                  <a:srgbClr val="16165D"/>
                </a:solidFill>
              </a:rPr>
              <a:t>insulated</a:t>
            </a:r>
            <a:r>
              <a:rPr lang="en-GB" altLang="en-US" sz="2000" dirty="0">
                <a:solidFill>
                  <a:srgbClr val="16165D"/>
                </a:solidFill>
              </a:rPr>
              <a:t> and have insulation rated for the maximum applied bias.</a:t>
            </a:r>
          </a:p>
          <a:p>
            <a:pPr marL="361950" indent="-342900" algn="just" eaLnBrk="1">
              <a:spcBef>
                <a:spcPts val="725"/>
              </a:spcBef>
              <a:buSzPct val="100000"/>
              <a:buFont typeface="Arial" panose="020B0604020202020204" pitchFamily="34" charset="0"/>
              <a:buChar char="•"/>
              <a:defRPr/>
            </a:pPr>
            <a:r>
              <a:rPr lang="en-GB" altLang="en-US" sz="2000" dirty="0">
                <a:solidFill>
                  <a:srgbClr val="16165D"/>
                </a:solidFill>
              </a:rPr>
              <a:t>All High voltage supplies used in labs are usually supplied by companies such as </a:t>
            </a:r>
            <a:r>
              <a:rPr lang="en-GB" altLang="en-US" sz="2000" dirty="0" err="1">
                <a:solidFill>
                  <a:srgbClr val="16165D"/>
                </a:solidFill>
              </a:rPr>
              <a:t>Keithley</a:t>
            </a:r>
            <a:r>
              <a:rPr lang="en-GB" altLang="en-US" sz="2000" dirty="0">
                <a:solidFill>
                  <a:srgbClr val="16165D"/>
                </a:solidFill>
              </a:rPr>
              <a:t>, RS &amp; Farnell. These will have </a:t>
            </a:r>
            <a:r>
              <a:rPr lang="en-GB" altLang="en-US" sz="2000" b="1" u="sng" dirty="0">
                <a:solidFill>
                  <a:srgbClr val="16165D"/>
                </a:solidFill>
              </a:rPr>
              <a:t>user guides</a:t>
            </a:r>
            <a:r>
              <a:rPr lang="en-GB" altLang="en-US" sz="2000" b="1" dirty="0">
                <a:solidFill>
                  <a:srgbClr val="16165D"/>
                </a:solidFill>
              </a:rPr>
              <a:t> </a:t>
            </a:r>
            <a:r>
              <a:rPr lang="en-GB" altLang="en-US" sz="2000" dirty="0">
                <a:solidFill>
                  <a:srgbClr val="16165D"/>
                </a:solidFill>
              </a:rPr>
              <a:t>for safe use. </a:t>
            </a:r>
          </a:p>
          <a:p>
            <a:pPr marL="361950" indent="-342900" algn="just" eaLnBrk="1">
              <a:spcBef>
                <a:spcPts val="725"/>
              </a:spcBef>
              <a:buSzPct val="100000"/>
              <a:buFont typeface="Arial" panose="020B0604020202020204" pitchFamily="34" charset="0"/>
              <a:buChar char="•"/>
              <a:defRPr/>
            </a:pPr>
            <a:r>
              <a:rPr lang="en-GB" altLang="en-US" sz="2000" dirty="0">
                <a:solidFill>
                  <a:srgbClr val="16165D"/>
                </a:solidFill>
              </a:rPr>
              <a:t>Know your cable type when putting experiments together. </a:t>
            </a:r>
            <a:r>
              <a:rPr lang="en-GB" altLang="en-US" sz="2000" b="1" u="sng" dirty="0">
                <a:solidFill>
                  <a:srgbClr val="16165D"/>
                </a:solidFill>
              </a:rPr>
              <a:t>Never exceed</a:t>
            </a:r>
            <a:r>
              <a:rPr lang="en-GB" altLang="en-US" sz="2000" b="1" dirty="0">
                <a:solidFill>
                  <a:srgbClr val="16165D"/>
                </a:solidFill>
              </a:rPr>
              <a:t> </a:t>
            </a:r>
            <a:r>
              <a:rPr lang="en-GB" altLang="en-US" sz="2000" dirty="0">
                <a:solidFill>
                  <a:srgbClr val="16165D"/>
                </a:solidFill>
              </a:rPr>
              <a:t>cable / interconnect specified </a:t>
            </a:r>
            <a:r>
              <a:rPr lang="en-GB" altLang="en-US" sz="2000" b="1" u="sng" dirty="0">
                <a:solidFill>
                  <a:srgbClr val="16165D"/>
                </a:solidFill>
              </a:rPr>
              <a:t>working parameters</a:t>
            </a:r>
            <a:r>
              <a:rPr lang="en-GB" altLang="en-US" sz="2000" dirty="0">
                <a:solidFill>
                  <a:srgbClr val="16165D"/>
                </a:solidFill>
              </a:rPr>
              <a:t>. </a:t>
            </a:r>
          </a:p>
          <a:p>
            <a:pPr marL="361950" indent="-342900" algn="just" eaLnBrk="1">
              <a:spcBef>
                <a:spcPts val="725"/>
              </a:spcBef>
              <a:buSzPct val="100000"/>
              <a:buFont typeface="Arial" panose="020B0604020202020204" pitchFamily="34" charset="0"/>
              <a:buChar char="•"/>
              <a:defRPr/>
            </a:pPr>
            <a:r>
              <a:rPr lang="en-GB" altLang="en-US" sz="2000" dirty="0">
                <a:solidFill>
                  <a:srgbClr val="16165D"/>
                </a:solidFill>
              </a:rPr>
              <a:t>Inform technical staff of any problems concerning electrical equipment within the lab. </a:t>
            </a:r>
            <a:r>
              <a:rPr lang="en-GB" altLang="en-US" sz="2000" b="1" u="sng" dirty="0">
                <a:solidFill>
                  <a:srgbClr val="16165D"/>
                </a:solidFill>
              </a:rPr>
              <a:t>Do not</a:t>
            </a:r>
            <a:r>
              <a:rPr lang="en-GB" altLang="en-US" sz="2000" b="1" dirty="0">
                <a:solidFill>
                  <a:srgbClr val="16165D"/>
                </a:solidFill>
              </a:rPr>
              <a:t> go </a:t>
            </a:r>
            <a:r>
              <a:rPr lang="en-GB" altLang="en-US" sz="2000" dirty="0">
                <a:solidFill>
                  <a:srgbClr val="16165D"/>
                </a:solidFill>
              </a:rPr>
              <a:t>ahead and </a:t>
            </a:r>
            <a:r>
              <a:rPr lang="en-GB" altLang="en-US" sz="2000" b="1" u="sng" dirty="0">
                <a:solidFill>
                  <a:srgbClr val="16165D"/>
                </a:solidFill>
              </a:rPr>
              <a:t>modify or try to repair</a:t>
            </a:r>
            <a:r>
              <a:rPr lang="en-GB" altLang="en-US" sz="2000" b="1" dirty="0">
                <a:solidFill>
                  <a:srgbClr val="16165D"/>
                </a:solidFill>
              </a:rPr>
              <a:t> </a:t>
            </a:r>
            <a:r>
              <a:rPr lang="en-GB" altLang="en-US" sz="2000" dirty="0">
                <a:solidFill>
                  <a:srgbClr val="16165D"/>
                </a:solidFill>
              </a:rPr>
              <a:t>the equipment yourself </a:t>
            </a:r>
          </a:p>
          <a:p>
            <a:pPr marL="361950" indent="-342900" algn="just" eaLnBrk="1">
              <a:spcBef>
                <a:spcPts val="725"/>
              </a:spcBef>
              <a:buSzPct val="100000"/>
              <a:buFont typeface="Arial" panose="020B0604020202020204" pitchFamily="34" charset="0"/>
              <a:buChar char="•"/>
              <a:defRPr/>
            </a:pPr>
            <a:r>
              <a:rPr lang="en-GB" altLang="en-US" sz="2000" dirty="0">
                <a:solidFill>
                  <a:srgbClr val="16165D"/>
                </a:solidFill>
              </a:rPr>
              <a:t>All electrical units including HV units are </a:t>
            </a:r>
            <a:r>
              <a:rPr lang="en-GB" altLang="en-US" sz="2000" b="1" u="sng" dirty="0">
                <a:solidFill>
                  <a:srgbClr val="16165D"/>
                </a:solidFill>
              </a:rPr>
              <a:t>PAT (</a:t>
            </a:r>
            <a:r>
              <a:rPr lang="en-US" altLang="en-US" sz="2000" b="1" u="sng" dirty="0">
                <a:solidFill>
                  <a:srgbClr val="16165D"/>
                </a:solidFill>
              </a:rPr>
              <a:t>Portable Appliance Testing) tested</a:t>
            </a:r>
            <a:r>
              <a:rPr lang="en-US" altLang="en-US" sz="2000" dirty="0">
                <a:solidFill>
                  <a:srgbClr val="16165D"/>
                </a:solidFill>
              </a:rPr>
              <a:t> and labelled</a:t>
            </a:r>
            <a:r>
              <a:rPr lang="en-GB" altLang="en-US" sz="2000" dirty="0">
                <a:solidFill>
                  <a:srgbClr val="16165D"/>
                </a:solidFill>
              </a:rPr>
              <a:t>.</a:t>
            </a:r>
          </a:p>
          <a:p>
            <a:pPr marL="361950" indent="-342900" algn="just" eaLnBrk="1">
              <a:spcBef>
                <a:spcPts val="725"/>
              </a:spcBef>
              <a:buSzPct val="100000"/>
              <a:buFont typeface="Arial" panose="020B0604020202020204" pitchFamily="34" charset="0"/>
              <a:buChar char="•"/>
              <a:defRPr/>
            </a:pPr>
            <a:r>
              <a:rPr lang="en-GB" altLang="en-US" sz="2000" dirty="0">
                <a:solidFill>
                  <a:srgbClr val="16165D"/>
                </a:solidFill>
              </a:rPr>
              <a:t>If in any doubt about electrical work you will be undertaking please contact your supervisor or a member of technical staff.</a:t>
            </a:r>
          </a:p>
        </p:txBody>
      </p:sp>
      <p:sp>
        <p:nvSpPr>
          <p:cNvPr id="43011" name="Text Box 2">
            <a:extLst>
              <a:ext uri="{FF2B5EF4-FFF2-40B4-BE49-F238E27FC236}">
                <a16:creationId xmlns:a16="http://schemas.microsoft.com/office/drawing/2014/main" id="{C75E8D32-4ACB-9E19-20A5-386C401777F9}"/>
              </a:ext>
            </a:extLst>
          </p:cNvPr>
          <p:cNvSpPr txBox="1">
            <a:spLocks noChangeArrowheads="1"/>
          </p:cNvSpPr>
          <p:nvPr/>
        </p:nvSpPr>
        <p:spPr bwMode="auto">
          <a:xfrm>
            <a:off x="4591050"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0000"/>
              </a:lnSpc>
              <a:buClrTx/>
              <a:buFontTx/>
              <a:buNone/>
            </a:pPr>
            <a:r>
              <a:rPr lang="en-US" altLang="en-US" sz="2000" b="1">
                <a:solidFill>
                  <a:srgbClr val="FFFFFF"/>
                </a:solidFill>
              </a:rPr>
              <a:t>Electrical Safety – High Voltages</a:t>
            </a:r>
            <a:r>
              <a:rPr lang="en-US" altLang="en-US" sz="2000">
                <a:solidFill>
                  <a:srgbClr val="FFFFFF"/>
                </a:solidFill>
              </a:rPr>
              <a:t> </a:t>
            </a:r>
            <a:r>
              <a:rPr lang="en-GB" altLang="en-US" sz="2800" b="1">
                <a:solidFill>
                  <a:srgbClr val="FFFFFF"/>
                </a:solidFill>
              </a:rPr>
              <a:t>    </a:t>
            </a:r>
          </a:p>
        </p:txBody>
      </p:sp>
      <p:sp>
        <p:nvSpPr>
          <p:cNvPr id="43012" name="Text Box 3">
            <a:extLst>
              <a:ext uri="{FF2B5EF4-FFF2-40B4-BE49-F238E27FC236}">
                <a16:creationId xmlns:a16="http://schemas.microsoft.com/office/drawing/2014/main" id="{20B02D3B-66EA-6FDA-7887-BB4E44E032B6}"/>
              </a:ext>
            </a:extLst>
          </p:cNvPr>
          <p:cNvSpPr txBox="1">
            <a:spLocks noChangeArrowheads="1"/>
          </p:cNvSpPr>
          <p:nvPr/>
        </p:nvSpPr>
        <p:spPr bwMode="auto">
          <a:xfrm>
            <a:off x="9420225" y="6477000"/>
            <a:ext cx="4921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A198D4B8-0A05-4E18-9F3A-511D99F190EF}" type="slidenum">
              <a:rPr lang="en-GB" altLang="en-US" b="1">
                <a:solidFill>
                  <a:srgbClr val="000000"/>
                </a:solidFill>
              </a:rPr>
              <a:pPr eaLnBrk="1" hangingPunct="1">
                <a:lnSpc>
                  <a:spcPct val="100000"/>
                </a:lnSpc>
                <a:spcBef>
                  <a:spcPts val="538"/>
                </a:spcBef>
                <a:buClrTx/>
                <a:buFontTx/>
                <a:buNone/>
              </a:pPr>
              <a:t>19</a:t>
            </a:fld>
            <a:endParaRPr lang="en-GB" altLang="en-US" b="1">
              <a:solidFill>
                <a:srgbClr val="000000"/>
              </a:solidFill>
            </a:endParaRPr>
          </a:p>
        </p:txBody>
      </p:sp>
      <p:sp>
        <p:nvSpPr>
          <p:cNvPr id="43013" name="Text Box 5">
            <a:extLst>
              <a:ext uri="{FF2B5EF4-FFF2-40B4-BE49-F238E27FC236}">
                <a16:creationId xmlns:a16="http://schemas.microsoft.com/office/drawing/2014/main" id="{5D789C73-60C3-1F4F-21CF-8CD7D9DCC481}"/>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       Fred Doherty, H&amp;S Induction, GU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2810670D-7664-417B-C163-049BCEF9BF2D}"/>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b="1">
                <a:solidFill>
                  <a:srgbClr val="FFFFFF"/>
                </a:solidFill>
              </a:rPr>
              <a:t>                    </a:t>
            </a:r>
            <a:r>
              <a:rPr lang="en-GB" altLang="en-US" sz="2000" b="1">
                <a:solidFill>
                  <a:srgbClr val="FFFFFF"/>
                </a:solidFill>
              </a:rPr>
              <a:t>PPE GROUP</a:t>
            </a:r>
          </a:p>
        </p:txBody>
      </p:sp>
      <p:sp>
        <p:nvSpPr>
          <p:cNvPr id="8195" name="Text Box 2">
            <a:extLst>
              <a:ext uri="{FF2B5EF4-FFF2-40B4-BE49-F238E27FC236}">
                <a16:creationId xmlns:a16="http://schemas.microsoft.com/office/drawing/2014/main" id="{BA30432B-52BC-1918-4478-BD5520247D80}"/>
              </a:ext>
            </a:extLst>
          </p:cNvPr>
          <p:cNvSpPr txBox="1">
            <a:spLocks noChangeArrowheads="1"/>
          </p:cNvSpPr>
          <p:nvPr/>
        </p:nvSpPr>
        <p:spPr bwMode="auto">
          <a:xfrm>
            <a:off x="9542463" y="6494463"/>
            <a:ext cx="7953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87CD9ACB-ADF2-4493-BCDC-4F9FE5B16240}" type="slidenum">
              <a:rPr lang="en-GB" altLang="en-US" b="1">
                <a:solidFill>
                  <a:srgbClr val="000000"/>
                </a:solidFill>
              </a:rPr>
              <a:pPr eaLnBrk="1" hangingPunct="1">
                <a:lnSpc>
                  <a:spcPct val="100000"/>
                </a:lnSpc>
                <a:spcBef>
                  <a:spcPts val="538"/>
                </a:spcBef>
                <a:buClrTx/>
                <a:buFontTx/>
                <a:buNone/>
              </a:pPr>
              <a:t>2</a:t>
            </a:fld>
            <a:endParaRPr lang="en-GB" altLang="en-US" b="1">
              <a:solidFill>
                <a:srgbClr val="000000"/>
              </a:solidFill>
            </a:endParaRPr>
          </a:p>
        </p:txBody>
      </p:sp>
      <p:pic>
        <p:nvPicPr>
          <p:cNvPr id="8196" name="Picture 3">
            <a:extLst>
              <a:ext uri="{FF2B5EF4-FFF2-40B4-BE49-F238E27FC236}">
                <a16:creationId xmlns:a16="http://schemas.microsoft.com/office/drawing/2014/main" id="{45951964-D70E-66BA-8DE3-C4C7F3CA9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762000"/>
            <a:ext cx="6191250" cy="566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4">
            <a:extLst>
              <a:ext uri="{FF2B5EF4-FFF2-40B4-BE49-F238E27FC236}">
                <a16:creationId xmlns:a16="http://schemas.microsoft.com/office/drawing/2014/main" id="{1E03F897-5F21-4A6A-A34D-BE41779C8F63}"/>
              </a:ext>
            </a:extLst>
          </p:cNvPr>
          <p:cNvSpPr txBox="1">
            <a:spLocks noChangeArrowheads="1"/>
          </p:cNvSpPr>
          <p:nvPr/>
        </p:nvSpPr>
        <p:spPr bwMode="auto">
          <a:xfrm>
            <a:off x="3132138" y="647700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a:extLst>
              <a:ext uri="{FF2B5EF4-FFF2-40B4-BE49-F238E27FC236}">
                <a16:creationId xmlns:a16="http://schemas.microsoft.com/office/drawing/2014/main" id="{F48FDD59-CA97-AE83-7C57-08737F1BEA5A}"/>
              </a:ext>
            </a:extLst>
          </p:cNvPr>
          <p:cNvSpPr txBox="1">
            <a:spLocks noChangeArrowheads="1"/>
          </p:cNvSpPr>
          <p:nvPr/>
        </p:nvSpPr>
        <p:spPr bwMode="auto">
          <a:xfrm>
            <a:off x="4591050"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en-US" altLang="en-US" sz="2000" b="1">
                <a:solidFill>
                  <a:srgbClr val="FFFFFF"/>
                </a:solidFill>
              </a:rPr>
              <a:t>Radiation Safety</a:t>
            </a:r>
          </a:p>
        </p:txBody>
      </p:sp>
      <p:sp>
        <p:nvSpPr>
          <p:cNvPr id="45059" name="Text Box 2">
            <a:extLst>
              <a:ext uri="{FF2B5EF4-FFF2-40B4-BE49-F238E27FC236}">
                <a16:creationId xmlns:a16="http://schemas.microsoft.com/office/drawing/2014/main" id="{01C3165B-0632-7888-7131-28E987304A92}"/>
              </a:ext>
            </a:extLst>
          </p:cNvPr>
          <p:cNvSpPr txBox="1">
            <a:spLocks noChangeArrowheads="1"/>
          </p:cNvSpPr>
          <p:nvPr/>
        </p:nvSpPr>
        <p:spPr bwMode="auto">
          <a:xfrm>
            <a:off x="417513" y="762000"/>
            <a:ext cx="9348787"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58775" indent="-342900">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58775" algn="l"/>
                <a:tab pos="806450" algn="l"/>
                <a:tab pos="1255713" algn="l"/>
                <a:tab pos="1704975" algn="l"/>
                <a:tab pos="2154238" algn="l"/>
                <a:tab pos="2603500" algn="l"/>
                <a:tab pos="3052763" algn="l"/>
                <a:tab pos="3502025" algn="l"/>
                <a:tab pos="3951288" algn="l"/>
                <a:tab pos="4400550" algn="l"/>
                <a:tab pos="4849813" algn="l"/>
                <a:tab pos="5299075" algn="l"/>
                <a:tab pos="5748338" algn="l"/>
                <a:tab pos="6197600" algn="l"/>
                <a:tab pos="6646863" algn="l"/>
                <a:tab pos="7096125" algn="l"/>
                <a:tab pos="7545388" algn="l"/>
                <a:tab pos="7994650" algn="l"/>
                <a:tab pos="8443913" algn="l"/>
                <a:tab pos="8893175" algn="l"/>
                <a:tab pos="9342438"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725"/>
              </a:spcBef>
              <a:buFont typeface="Arial" panose="020B0604020202020204" pitchFamily="34" charset="0"/>
              <a:buChar char="•"/>
            </a:pPr>
            <a:r>
              <a:rPr lang="en-GB" altLang="en-US" sz="1600">
                <a:solidFill>
                  <a:srgbClr val="000000"/>
                </a:solidFill>
              </a:rPr>
              <a:t>Ionising radiation is dangerous and can cause cancer</a:t>
            </a:r>
            <a:r>
              <a:rPr lang="en-GB" altLang="en-US" sz="1600" b="1">
                <a:solidFill>
                  <a:srgbClr val="000000"/>
                </a:solidFill>
              </a:rPr>
              <a:t>. </a:t>
            </a:r>
            <a:r>
              <a:rPr lang="en-GB" altLang="en-US" sz="1600" b="1" u="sng">
                <a:solidFill>
                  <a:srgbClr val="000000"/>
                </a:solidFill>
              </a:rPr>
              <a:t>Exposure can go unnoticed at the time of use</a:t>
            </a:r>
            <a:r>
              <a:rPr lang="en-GB" altLang="en-US" sz="1600">
                <a:solidFill>
                  <a:srgbClr val="000000"/>
                </a:solidFill>
              </a:rPr>
              <a:t> and may only be years later that the effects of reduced life expectancy and quality of life are experienced. Therefore it is of the </a:t>
            </a:r>
            <a:r>
              <a:rPr lang="en-GB" altLang="en-US" sz="1600" b="1" u="sng">
                <a:solidFill>
                  <a:srgbClr val="000000"/>
                </a:solidFill>
              </a:rPr>
              <a:t>upmost importance to be extremely careful</a:t>
            </a:r>
            <a:r>
              <a:rPr lang="en-GB" altLang="en-US" sz="1600" b="1">
                <a:solidFill>
                  <a:srgbClr val="000000"/>
                </a:solidFill>
              </a:rPr>
              <a:t> </a:t>
            </a:r>
            <a:r>
              <a:rPr lang="en-GB" altLang="en-US" sz="1600">
                <a:solidFill>
                  <a:srgbClr val="000000"/>
                </a:solidFill>
              </a:rPr>
              <a:t>in their use for your own safety and the safety of others </a:t>
            </a:r>
          </a:p>
          <a:p>
            <a:pPr algn="just" eaLnBrk="1">
              <a:lnSpc>
                <a:spcPct val="100000"/>
              </a:lnSpc>
              <a:spcBef>
                <a:spcPts val="725"/>
              </a:spcBef>
              <a:buFont typeface="Arial" panose="020B0604020202020204" pitchFamily="34" charset="0"/>
              <a:buChar char="•"/>
            </a:pPr>
            <a:r>
              <a:rPr lang="en-GB" altLang="en-US" sz="1600" b="1" u="sng">
                <a:solidFill>
                  <a:srgbClr val="000000"/>
                </a:solidFill>
              </a:rPr>
              <a:t>Irradiated material</a:t>
            </a:r>
            <a:r>
              <a:rPr lang="en-GB" altLang="en-US" sz="1600" b="1">
                <a:solidFill>
                  <a:srgbClr val="000000"/>
                </a:solidFill>
              </a:rPr>
              <a:t> </a:t>
            </a:r>
            <a:r>
              <a:rPr lang="en-GB" altLang="en-US" sz="1600">
                <a:solidFill>
                  <a:srgbClr val="000000"/>
                </a:solidFill>
              </a:rPr>
              <a:t>(or unknown materials) intended to be </a:t>
            </a:r>
            <a:r>
              <a:rPr lang="en-GB" altLang="en-US" sz="1600" b="1" u="sng">
                <a:solidFill>
                  <a:srgbClr val="000000"/>
                </a:solidFill>
              </a:rPr>
              <a:t>taken into the PPE group labs</a:t>
            </a:r>
            <a:r>
              <a:rPr lang="en-GB" altLang="en-US" sz="1600" b="1">
                <a:solidFill>
                  <a:srgbClr val="000000"/>
                </a:solidFill>
              </a:rPr>
              <a:t> </a:t>
            </a:r>
            <a:r>
              <a:rPr lang="en-GB" altLang="en-US" sz="1600">
                <a:solidFill>
                  <a:srgbClr val="000000"/>
                </a:solidFill>
              </a:rPr>
              <a:t>will be </a:t>
            </a:r>
            <a:r>
              <a:rPr lang="en-GB" altLang="en-US" sz="1600" b="1" u="sng">
                <a:solidFill>
                  <a:srgbClr val="000000"/>
                </a:solidFill>
              </a:rPr>
              <a:t>checked first by the Radiation Protection Officer</a:t>
            </a:r>
            <a:r>
              <a:rPr lang="en-GB" altLang="en-US" sz="1600">
                <a:solidFill>
                  <a:srgbClr val="000000"/>
                </a:solidFill>
              </a:rPr>
              <a:t>, before being allowed into the lab for use and storage. This irradiated material should be stored in the large storage safe located in Semi Clean Room 341a.</a:t>
            </a:r>
          </a:p>
          <a:p>
            <a:pPr algn="just" eaLnBrk="1">
              <a:lnSpc>
                <a:spcPct val="100000"/>
              </a:lnSpc>
              <a:spcBef>
                <a:spcPts val="725"/>
              </a:spcBef>
              <a:buFont typeface="Arial" panose="020B0604020202020204" pitchFamily="34" charset="0"/>
              <a:buChar char="•"/>
            </a:pPr>
            <a:r>
              <a:rPr lang="en-GB" altLang="en-US" sz="1600">
                <a:solidFill>
                  <a:srgbClr val="000000"/>
                </a:solidFill>
              </a:rPr>
              <a:t>All experiments and demonstrations involving the use of ionising radiation should be </a:t>
            </a:r>
            <a:r>
              <a:rPr lang="en-GB" altLang="en-US" sz="1600" b="1" u="sng">
                <a:solidFill>
                  <a:srgbClr val="000000"/>
                </a:solidFill>
              </a:rPr>
              <a:t>carefully prepared with a view to minimising radiation exposure </a:t>
            </a:r>
            <a:r>
              <a:rPr lang="en-GB" altLang="en-US" sz="1600">
                <a:solidFill>
                  <a:srgbClr val="000000"/>
                </a:solidFill>
              </a:rPr>
              <a:t>at all times </a:t>
            </a:r>
          </a:p>
          <a:p>
            <a:pPr algn="just" eaLnBrk="1">
              <a:lnSpc>
                <a:spcPct val="100000"/>
              </a:lnSpc>
              <a:spcBef>
                <a:spcPts val="725"/>
              </a:spcBef>
              <a:buFont typeface="Arial" panose="020B0604020202020204" pitchFamily="34" charset="0"/>
              <a:buChar char="•"/>
            </a:pPr>
            <a:r>
              <a:rPr lang="en-GB" altLang="en-US" sz="1600" b="1" u="sng">
                <a:solidFill>
                  <a:srgbClr val="000000"/>
                </a:solidFill>
              </a:rPr>
              <a:t>Adequate supervision </a:t>
            </a:r>
            <a:r>
              <a:rPr lang="en-GB" altLang="en-US" sz="1600">
                <a:solidFill>
                  <a:srgbClr val="000000"/>
                </a:solidFill>
              </a:rPr>
              <a:t>of undergraduates must be provided and instruction in correct handling techniques with a brief explanation of the hazards involved should precede the actual experiment.</a:t>
            </a:r>
          </a:p>
          <a:p>
            <a:pPr algn="just" eaLnBrk="1">
              <a:lnSpc>
                <a:spcPct val="100000"/>
              </a:lnSpc>
              <a:spcBef>
                <a:spcPts val="725"/>
              </a:spcBef>
              <a:buFont typeface="Arial" panose="020B0604020202020204" pitchFamily="34" charset="0"/>
              <a:buChar char="•"/>
            </a:pPr>
            <a:r>
              <a:rPr lang="en-GB" altLang="en-US" sz="1600">
                <a:solidFill>
                  <a:srgbClr val="000000"/>
                </a:solidFill>
              </a:rPr>
              <a:t>Basic rules would include - </a:t>
            </a:r>
            <a:r>
              <a:rPr lang="en-GB" altLang="en-US" sz="1600" b="1" u="sng">
                <a:solidFill>
                  <a:srgbClr val="000000"/>
                </a:solidFill>
              </a:rPr>
              <a:t>don’t look into </a:t>
            </a:r>
            <a:r>
              <a:rPr lang="en-GB" altLang="en-US" sz="1600">
                <a:solidFill>
                  <a:srgbClr val="000000"/>
                </a:solidFill>
              </a:rPr>
              <a:t>them, </a:t>
            </a:r>
            <a:r>
              <a:rPr lang="en-GB" altLang="en-US" sz="1600" b="1" u="sng">
                <a:solidFill>
                  <a:srgbClr val="000000"/>
                </a:solidFill>
              </a:rPr>
              <a:t>don’t point at others</a:t>
            </a:r>
            <a:r>
              <a:rPr lang="en-GB" altLang="en-US" sz="1600">
                <a:solidFill>
                  <a:srgbClr val="000000"/>
                </a:solidFill>
              </a:rPr>
              <a:t>, and </a:t>
            </a:r>
            <a:r>
              <a:rPr lang="en-GB" altLang="en-US" sz="1600" b="1" u="sng">
                <a:solidFill>
                  <a:srgbClr val="000000"/>
                </a:solidFill>
              </a:rPr>
              <a:t>don’t touch the radioactive part </a:t>
            </a:r>
            <a:r>
              <a:rPr lang="en-GB" altLang="en-US" sz="1600">
                <a:solidFill>
                  <a:srgbClr val="000000"/>
                </a:solidFill>
              </a:rPr>
              <a:t>of the source.</a:t>
            </a:r>
          </a:p>
          <a:p>
            <a:pPr algn="just" eaLnBrk="1">
              <a:lnSpc>
                <a:spcPct val="100000"/>
              </a:lnSpc>
              <a:spcBef>
                <a:spcPts val="725"/>
              </a:spcBef>
              <a:buFont typeface="Arial" panose="020B0604020202020204" pitchFamily="34" charset="0"/>
              <a:buChar char="•"/>
            </a:pPr>
            <a:r>
              <a:rPr lang="en-GB" altLang="en-US" sz="1600" b="1" u="sng">
                <a:solidFill>
                  <a:srgbClr val="000000"/>
                </a:solidFill>
              </a:rPr>
              <a:t>Radiation source notices </a:t>
            </a:r>
            <a:r>
              <a:rPr lang="en-GB" altLang="en-US" sz="1600">
                <a:solidFill>
                  <a:srgbClr val="000000"/>
                </a:solidFill>
              </a:rPr>
              <a:t>are available to accompany sources signed out from the safe. They are to be used </a:t>
            </a:r>
            <a:r>
              <a:rPr lang="en-GB" altLang="en-US" sz="1600" b="1" u="sng">
                <a:solidFill>
                  <a:srgbClr val="000000"/>
                </a:solidFill>
              </a:rPr>
              <a:t>to indicate visually to others (cleaners, janitors, visitor, etc.) </a:t>
            </a:r>
            <a:r>
              <a:rPr lang="en-GB" altLang="en-US" sz="1600">
                <a:solidFill>
                  <a:srgbClr val="000000"/>
                </a:solidFill>
              </a:rPr>
              <a:t>that there are radioactive sources currently being used </a:t>
            </a:r>
            <a:r>
              <a:rPr lang="en-GB" altLang="en-US" sz="1600" b="1" u="sng">
                <a:solidFill>
                  <a:srgbClr val="000000"/>
                </a:solidFill>
              </a:rPr>
              <a:t>in particular areas of the labs</a:t>
            </a:r>
            <a:r>
              <a:rPr lang="en-GB" altLang="en-US" sz="1600">
                <a:solidFill>
                  <a:srgbClr val="000000"/>
                </a:solidFill>
              </a:rPr>
              <a:t>.</a:t>
            </a:r>
          </a:p>
          <a:p>
            <a:pPr algn="just" eaLnBrk="1">
              <a:lnSpc>
                <a:spcPct val="100000"/>
              </a:lnSpc>
              <a:spcBef>
                <a:spcPts val="725"/>
              </a:spcBef>
              <a:buFont typeface="Arial" panose="020B0604020202020204" pitchFamily="34" charset="0"/>
              <a:buChar char="•"/>
            </a:pPr>
            <a:r>
              <a:rPr lang="en-GB" altLang="en-US" sz="1600">
                <a:solidFill>
                  <a:srgbClr val="000000"/>
                </a:solidFill>
              </a:rPr>
              <a:t>All sources used in research laboratories </a:t>
            </a:r>
            <a:r>
              <a:rPr lang="en-GB" altLang="en-US" sz="1600" b="1" u="sng">
                <a:solidFill>
                  <a:srgbClr val="000000"/>
                </a:solidFill>
              </a:rPr>
              <a:t>must be returned </a:t>
            </a:r>
            <a:r>
              <a:rPr lang="en-GB" altLang="en-US" sz="1600">
                <a:solidFill>
                  <a:srgbClr val="000000"/>
                </a:solidFill>
              </a:rPr>
              <a:t>to secure storage </a:t>
            </a:r>
            <a:r>
              <a:rPr lang="en-GB" altLang="en-US" sz="1600" b="1" u="sng">
                <a:solidFill>
                  <a:srgbClr val="000000"/>
                </a:solidFill>
              </a:rPr>
              <a:t>directly after use</a:t>
            </a:r>
            <a:r>
              <a:rPr lang="en-GB" altLang="en-US" sz="1600" b="1">
                <a:solidFill>
                  <a:srgbClr val="000000"/>
                </a:solidFill>
              </a:rPr>
              <a:t> </a:t>
            </a:r>
            <a:r>
              <a:rPr lang="en-GB" altLang="en-US" sz="1600">
                <a:solidFill>
                  <a:srgbClr val="000000"/>
                </a:solidFill>
              </a:rPr>
              <a:t>(unless completely necessary sources should be signed back in </a:t>
            </a:r>
            <a:r>
              <a:rPr lang="en-GB" altLang="en-US" sz="1600" b="1" u="sng">
                <a:solidFill>
                  <a:srgbClr val="000000"/>
                </a:solidFill>
              </a:rPr>
              <a:t>at the end of the day </a:t>
            </a:r>
            <a:r>
              <a:rPr lang="en-GB" altLang="en-US" sz="1600">
                <a:solidFill>
                  <a:srgbClr val="000000"/>
                </a:solidFill>
              </a:rPr>
              <a:t>and over lunch breaks).</a:t>
            </a:r>
          </a:p>
        </p:txBody>
      </p:sp>
      <p:sp>
        <p:nvSpPr>
          <p:cNvPr id="45060" name="Text Box 3">
            <a:extLst>
              <a:ext uri="{FF2B5EF4-FFF2-40B4-BE49-F238E27FC236}">
                <a16:creationId xmlns:a16="http://schemas.microsoft.com/office/drawing/2014/main" id="{8C1A3D4B-5744-8B44-04C9-051B7DEC9456}"/>
              </a:ext>
            </a:extLst>
          </p:cNvPr>
          <p:cNvSpPr txBox="1">
            <a:spLocks noChangeArrowheads="1"/>
          </p:cNvSpPr>
          <p:nvPr/>
        </p:nvSpPr>
        <p:spPr bwMode="auto">
          <a:xfrm>
            <a:off x="9420225" y="6477000"/>
            <a:ext cx="4921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AA3FC4A0-ADD1-43B9-98B6-5C11F996FAB2}" type="slidenum">
              <a:rPr lang="en-GB" altLang="en-US" b="1">
                <a:solidFill>
                  <a:srgbClr val="000000"/>
                </a:solidFill>
              </a:rPr>
              <a:pPr eaLnBrk="1" hangingPunct="1">
                <a:lnSpc>
                  <a:spcPct val="100000"/>
                </a:lnSpc>
                <a:spcBef>
                  <a:spcPts val="538"/>
                </a:spcBef>
                <a:buClrTx/>
                <a:buFontTx/>
                <a:buNone/>
              </a:pPr>
              <a:t>20</a:t>
            </a:fld>
            <a:endParaRPr lang="en-GB" altLang="en-US" b="1">
              <a:solidFill>
                <a:srgbClr val="000000"/>
              </a:solidFill>
            </a:endParaRPr>
          </a:p>
        </p:txBody>
      </p:sp>
      <p:sp>
        <p:nvSpPr>
          <p:cNvPr id="45061" name="Text Box 5">
            <a:extLst>
              <a:ext uri="{FF2B5EF4-FFF2-40B4-BE49-F238E27FC236}">
                <a16:creationId xmlns:a16="http://schemas.microsoft.com/office/drawing/2014/main" id="{D3D94A87-53B1-3B2F-6967-1FCC65623402}"/>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       Fred Doherty, H&amp;S Induction, GU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a:extLst>
              <a:ext uri="{FF2B5EF4-FFF2-40B4-BE49-F238E27FC236}">
                <a16:creationId xmlns:a16="http://schemas.microsoft.com/office/drawing/2014/main" id="{0AB21242-8F6F-03B7-0F1E-863343D73682}"/>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en-US" altLang="en-US" b="1">
                <a:solidFill>
                  <a:srgbClr val="FFFFFF"/>
                </a:solidFill>
              </a:rPr>
              <a:t>X-RAY</a:t>
            </a:r>
            <a:r>
              <a:rPr lang="en-GB" altLang="en-US" b="1">
                <a:solidFill>
                  <a:srgbClr val="FFFFFF"/>
                </a:solidFill>
              </a:rPr>
              <a:t> SAFETY</a:t>
            </a:r>
          </a:p>
        </p:txBody>
      </p:sp>
      <p:sp>
        <p:nvSpPr>
          <p:cNvPr id="27650" name="Text Box 2">
            <a:extLst>
              <a:ext uri="{FF2B5EF4-FFF2-40B4-BE49-F238E27FC236}">
                <a16:creationId xmlns:a16="http://schemas.microsoft.com/office/drawing/2014/main" id="{CEB5FCEC-5C9E-9A49-B861-7E3372888D10}"/>
              </a:ext>
            </a:extLst>
          </p:cNvPr>
          <p:cNvSpPr txBox="1">
            <a:spLocks noChangeArrowheads="1"/>
          </p:cNvSpPr>
          <p:nvPr/>
        </p:nvSpPr>
        <p:spPr bwMode="auto">
          <a:xfrm>
            <a:off x="382588" y="609600"/>
            <a:ext cx="9296400" cy="5867400"/>
          </a:xfrm>
          <a:prstGeom prst="rect">
            <a:avLst/>
          </a:prstGeom>
          <a:noFill/>
          <a:ln>
            <a:noFill/>
          </a:ln>
          <a:effectLst/>
        </p:spPr>
        <p:txBody>
          <a:bodyPr lIns="90000" tIns="45000" rIns="90000" bIns="45000"/>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9pPr>
          </a:lstStyle>
          <a:p>
            <a:pPr eaLnBrk="1">
              <a:buSzPct val="100000"/>
              <a:defRPr/>
            </a:pPr>
            <a:endParaRPr lang="en-US" altLang="en-US" sz="800" dirty="0">
              <a:solidFill>
                <a:srgbClr val="000000"/>
              </a:solidFill>
            </a:endParaRPr>
          </a:p>
          <a:p>
            <a:pPr eaLnBrk="1">
              <a:lnSpc>
                <a:spcPct val="93000"/>
              </a:lnSpc>
              <a:buSzPct val="100000"/>
              <a:defRPr/>
            </a:pPr>
            <a:r>
              <a:rPr lang="en-US" altLang="en-US" sz="1600" dirty="0"/>
              <a:t>X</a:t>
            </a:r>
            <a:r>
              <a:rPr lang="en-US" altLang="en-US" sz="1600" dirty="0">
                <a:solidFill>
                  <a:srgbClr val="000000"/>
                </a:solidFill>
              </a:rPr>
              <a:t>X-RAY APPARATUS</a:t>
            </a:r>
          </a:p>
          <a:p>
            <a:pPr eaLnBrk="1">
              <a:lnSpc>
                <a:spcPct val="93000"/>
              </a:lnSpc>
              <a:buSzPct val="100000"/>
              <a:defRPr/>
            </a:pPr>
            <a:endParaRPr lang="en-US" altLang="en-US" sz="800" dirty="0">
              <a:solidFill>
                <a:srgbClr val="000000"/>
              </a:solidFill>
            </a:endParaRPr>
          </a:p>
          <a:p>
            <a:pPr marL="341313" indent="-325438" algn="just" eaLnBrk="1">
              <a:lnSpc>
                <a:spcPct val="93000"/>
              </a:lnSpc>
              <a:buClr>
                <a:srgbClr val="000000"/>
              </a:buClr>
              <a:buSzPct val="100000"/>
              <a:buFont typeface="Arial" charset="0"/>
              <a:buChar char="•"/>
              <a:defRPr/>
            </a:pPr>
            <a:r>
              <a:rPr lang="en-US" altLang="en-US" sz="1600" dirty="0">
                <a:solidFill>
                  <a:srgbClr val="000000"/>
                </a:solidFill>
              </a:rPr>
              <a:t>All work with ionizing radiation must be carried out in accordance with the procedures laid down in the "</a:t>
            </a:r>
            <a:r>
              <a:rPr lang="en-US" altLang="en-US" sz="1600" b="1" u="sng" dirty="0">
                <a:solidFill>
                  <a:srgbClr val="000000"/>
                </a:solidFill>
              </a:rPr>
              <a:t>Local Rules for the use of Radioactive Materials and X-Rays</a:t>
            </a:r>
            <a:r>
              <a:rPr lang="en-US" altLang="en-US" sz="1600" dirty="0">
                <a:solidFill>
                  <a:srgbClr val="000000"/>
                </a:solidFill>
              </a:rPr>
              <a:t>". This document should be read in conjunction with </a:t>
            </a:r>
            <a:r>
              <a:rPr lang="en-US" altLang="en-US" sz="1600" b="1" u="sng" dirty="0">
                <a:solidFill>
                  <a:srgbClr val="000000"/>
                </a:solidFill>
              </a:rPr>
              <a:t>Note No. 8 in the booklet "Health Physics Notes" </a:t>
            </a:r>
            <a:r>
              <a:rPr lang="en-US" altLang="en-US" sz="1600" dirty="0">
                <a:solidFill>
                  <a:srgbClr val="000000"/>
                </a:solidFill>
              </a:rPr>
              <a:t>issued by the University Radiation Protection Service. Copies of these documents may be obtained from the Radiation Protection Supervisor (Peter Barbour). </a:t>
            </a:r>
          </a:p>
          <a:p>
            <a:pPr marL="341313" indent="-325438" algn="just" eaLnBrk="1">
              <a:lnSpc>
                <a:spcPct val="93000"/>
              </a:lnSpc>
              <a:buClr>
                <a:srgbClr val="000000"/>
              </a:buClr>
              <a:buSzPct val="100000"/>
              <a:buFont typeface="Arial" charset="0"/>
              <a:buChar char="•"/>
              <a:defRPr/>
            </a:pPr>
            <a:r>
              <a:rPr lang="en-US" altLang="en-US" sz="1600" dirty="0">
                <a:solidFill>
                  <a:srgbClr val="000000"/>
                </a:solidFill>
              </a:rPr>
              <a:t>All uses of X-ray equipment must be discussed beforehand with the </a:t>
            </a:r>
            <a:r>
              <a:rPr lang="en-US" altLang="en-US" sz="1600" b="1" u="sng" dirty="0">
                <a:solidFill>
                  <a:srgbClr val="000000"/>
                </a:solidFill>
              </a:rPr>
              <a:t>Radiation Protection Supervisor.</a:t>
            </a:r>
          </a:p>
          <a:p>
            <a:pPr marL="341313" indent="-325438" algn="just" eaLnBrk="1">
              <a:lnSpc>
                <a:spcPct val="93000"/>
              </a:lnSpc>
              <a:buClr>
                <a:srgbClr val="000000"/>
              </a:buClr>
              <a:buSzPct val="100000"/>
              <a:buFont typeface="Arial" charset="0"/>
              <a:buChar char="•"/>
              <a:defRPr/>
            </a:pPr>
            <a:r>
              <a:rPr lang="en-US" altLang="en-US" sz="1600" dirty="0">
                <a:solidFill>
                  <a:srgbClr val="000000"/>
                </a:solidFill>
              </a:rPr>
              <a:t>X-ray apparatus should be </a:t>
            </a:r>
            <a:r>
              <a:rPr lang="en-US" altLang="en-US" sz="1600" b="1" u="sng" dirty="0">
                <a:solidFill>
                  <a:srgbClr val="000000"/>
                </a:solidFill>
              </a:rPr>
              <a:t>completely enclosed </a:t>
            </a:r>
            <a:r>
              <a:rPr lang="en-US" altLang="en-US" sz="1600" dirty="0">
                <a:solidFill>
                  <a:srgbClr val="000000"/>
                </a:solidFill>
              </a:rPr>
              <a:t>(including the useful beam) in </a:t>
            </a:r>
            <a:r>
              <a:rPr lang="en-US" altLang="en-US" sz="1600" b="1" u="sng" dirty="0">
                <a:solidFill>
                  <a:srgbClr val="000000"/>
                </a:solidFill>
              </a:rPr>
              <a:t>protective shielding</a:t>
            </a:r>
            <a:r>
              <a:rPr lang="en-US" altLang="en-US" sz="1600" dirty="0">
                <a:solidFill>
                  <a:srgbClr val="000000"/>
                </a:solidFill>
              </a:rPr>
              <a:t> such that the dose rate does not exceed 5 </a:t>
            </a:r>
            <a:r>
              <a:rPr lang="el-GR" altLang="en-US" sz="1600" dirty="0">
                <a:solidFill>
                  <a:srgbClr val="000000"/>
                </a:solidFill>
              </a:rPr>
              <a:t>μ</a:t>
            </a:r>
            <a:r>
              <a:rPr lang="en-GB" altLang="en-US" sz="1600" dirty="0" err="1">
                <a:solidFill>
                  <a:srgbClr val="000000"/>
                </a:solidFill>
              </a:rPr>
              <a:t>Svh</a:t>
            </a:r>
            <a:r>
              <a:rPr lang="en-US" altLang="en-US" sz="1600" b="1" baseline="30000" dirty="0">
                <a:solidFill>
                  <a:srgbClr val="000000"/>
                </a:solidFill>
              </a:rPr>
              <a:t>-1</a:t>
            </a:r>
            <a:r>
              <a:rPr lang="en-US" altLang="en-US" sz="1600" b="1" dirty="0">
                <a:solidFill>
                  <a:srgbClr val="000000"/>
                </a:solidFill>
              </a:rPr>
              <a:t> </a:t>
            </a:r>
            <a:r>
              <a:rPr lang="en-US" altLang="en-US" sz="1600" dirty="0">
                <a:solidFill>
                  <a:srgbClr val="000000"/>
                </a:solidFill>
              </a:rPr>
              <a:t>at a distance of 5 cm from the shielding at the maximum operating conditions of the set. </a:t>
            </a:r>
          </a:p>
          <a:p>
            <a:pPr marL="341313" indent="-325438" algn="just" eaLnBrk="1">
              <a:lnSpc>
                <a:spcPct val="93000"/>
              </a:lnSpc>
              <a:buClr>
                <a:srgbClr val="000000"/>
              </a:buClr>
              <a:buSzPct val="100000"/>
              <a:buFont typeface="Arial" charset="0"/>
              <a:buChar char="•"/>
              <a:defRPr/>
            </a:pPr>
            <a:r>
              <a:rPr lang="en-US" altLang="en-US" sz="1600" b="1" u="sng" dirty="0">
                <a:solidFill>
                  <a:srgbClr val="000000"/>
                </a:solidFill>
              </a:rPr>
              <a:t>Interlocks</a:t>
            </a:r>
            <a:r>
              <a:rPr lang="en-US" altLang="en-US" sz="1600" dirty="0">
                <a:solidFill>
                  <a:srgbClr val="000000"/>
                </a:solidFill>
              </a:rPr>
              <a:t> should be provided to </a:t>
            </a:r>
            <a:r>
              <a:rPr lang="en-US" altLang="en-US" sz="1600" b="1" u="sng" dirty="0">
                <a:solidFill>
                  <a:srgbClr val="000000"/>
                </a:solidFill>
              </a:rPr>
              <a:t>shut off the useful beam </a:t>
            </a:r>
            <a:r>
              <a:rPr lang="en-US" altLang="en-US" sz="1600" dirty="0">
                <a:solidFill>
                  <a:srgbClr val="000000"/>
                </a:solidFill>
              </a:rPr>
              <a:t>if the shielding is removed.</a:t>
            </a:r>
          </a:p>
          <a:p>
            <a:pPr marL="341313" indent="-325438" algn="just" eaLnBrk="1">
              <a:lnSpc>
                <a:spcPct val="93000"/>
              </a:lnSpc>
              <a:buClr>
                <a:srgbClr val="000000"/>
              </a:buClr>
              <a:buSzPct val="100000"/>
              <a:buFont typeface="Arial" charset="0"/>
              <a:buChar char="•"/>
              <a:defRPr/>
            </a:pPr>
            <a:r>
              <a:rPr lang="en-GB" altLang="en-US" sz="1600" b="1" u="sng" dirty="0">
                <a:solidFill>
                  <a:srgbClr val="314004"/>
                </a:solidFill>
              </a:rPr>
              <a:t>The group currently have 2 X-ray systems in lab 341. The smaller 70kV 8mA  </a:t>
            </a:r>
            <a:r>
              <a:rPr lang="en-GB" altLang="en-US" sz="1600" b="1" u="sng" dirty="0" err="1">
                <a:solidFill>
                  <a:srgbClr val="314004"/>
                </a:solidFill>
              </a:rPr>
              <a:t>Planmeca</a:t>
            </a:r>
            <a:r>
              <a:rPr lang="en-GB" altLang="en-US" sz="1600" b="1" u="sng" dirty="0">
                <a:solidFill>
                  <a:srgbClr val="314004"/>
                </a:solidFill>
              </a:rPr>
              <a:t> Intra dental X-ray unit and the much larger 100kV 75mA </a:t>
            </a:r>
            <a:r>
              <a:rPr lang="en-US" altLang="en-US" sz="1600" b="1" u="sng" dirty="0" err="1">
                <a:solidFill>
                  <a:srgbClr val="314004"/>
                </a:solidFill>
              </a:rPr>
              <a:t>Gulmay</a:t>
            </a:r>
            <a:r>
              <a:rPr lang="en-US" altLang="en-US" sz="1600" b="1" u="sng" dirty="0">
                <a:solidFill>
                  <a:srgbClr val="314004"/>
                </a:solidFill>
              </a:rPr>
              <a:t> CP104/1 X-Ray Generator</a:t>
            </a:r>
            <a:r>
              <a:rPr lang="en-US" altLang="en-US" sz="1600" u="sng" dirty="0">
                <a:solidFill>
                  <a:srgbClr val="314004"/>
                </a:solidFill>
              </a:rPr>
              <a:t>.</a:t>
            </a:r>
          </a:p>
          <a:p>
            <a:pPr marL="341313" indent="-325438" algn="just" eaLnBrk="1">
              <a:lnSpc>
                <a:spcPct val="93000"/>
              </a:lnSpc>
              <a:buClr>
                <a:srgbClr val="000000"/>
              </a:buClr>
              <a:buSzPct val="100000"/>
              <a:buFont typeface="Arial" charset="0"/>
              <a:buNone/>
              <a:defRPr/>
            </a:pPr>
            <a:endParaRPr lang="en-US" altLang="en-US" sz="1600" i="1" dirty="0">
              <a:solidFill>
                <a:srgbClr val="314004"/>
              </a:solidFill>
            </a:endParaRPr>
          </a:p>
          <a:p>
            <a:pPr eaLnBrk="1">
              <a:lnSpc>
                <a:spcPct val="93000"/>
              </a:lnSpc>
              <a:buSzPct val="100000"/>
              <a:defRPr/>
            </a:pPr>
            <a:endParaRPr lang="en-GB" altLang="en-US" sz="1600" dirty="0">
              <a:solidFill>
                <a:srgbClr val="000000"/>
              </a:solidFill>
            </a:endParaRPr>
          </a:p>
          <a:p>
            <a:pPr eaLnBrk="1">
              <a:lnSpc>
                <a:spcPct val="93000"/>
              </a:lnSpc>
              <a:buSzPct val="100000"/>
              <a:defRPr/>
            </a:pPr>
            <a:endParaRPr lang="en-US" altLang="en-US" sz="1600" b="1" dirty="0">
              <a:solidFill>
                <a:srgbClr val="000000"/>
              </a:solidFill>
            </a:endParaRPr>
          </a:p>
          <a:p>
            <a:pPr marL="341313" indent="-325438" eaLnBrk="1">
              <a:buClr>
                <a:srgbClr val="000000"/>
              </a:buClr>
              <a:buSzPct val="100000"/>
              <a:buFont typeface="Arial" charset="0"/>
              <a:buChar char="•"/>
              <a:defRPr/>
            </a:pPr>
            <a:r>
              <a:rPr lang="en-US" altLang="en-US" sz="1600" b="1" dirty="0">
                <a:solidFill>
                  <a:srgbClr val="000000"/>
                </a:solidFill>
              </a:rPr>
              <a:t>Local Rules for the use of Radioactive Materials &amp;  X-Rays</a:t>
            </a:r>
            <a:r>
              <a:rPr lang="en-GB" altLang="en-US" sz="1600" dirty="0">
                <a:solidFill>
                  <a:srgbClr val="000000"/>
                </a:solidFill>
              </a:rPr>
              <a:t>: </a:t>
            </a:r>
            <a:r>
              <a:rPr lang="en-GB" altLang="en-US" sz="1600" dirty="0">
                <a:solidFill>
                  <a:srgbClr val="CCCCFF"/>
                </a:solidFill>
                <a:hlinkClick r:id="rId3"/>
              </a:rPr>
              <a:t>http://www.gla.ac.uk/media/media_383368_en.pdf /</a:t>
            </a:r>
          </a:p>
          <a:p>
            <a:pPr marL="341313" indent="-325438" eaLnBrk="1">
              <a:buClr>
                <a:srgbClr val="000000"/>
              </a:buClr>
              <a:buSzPct val="100000"/>
              <a:buFont typeface="Arial" charset="0"/>
              <a:buChar char="•"/>
              <a:defRPr/>
            </a:pPr>
            <a:r>
              <a:rPr lang="en-US" altLang="en-US" sz="1600" b="1" dirty="0">
                <a:solidFill>
                  <a:srgbClr val="000000"/>
                </a:solidFill>
              </a:rPr>
              <a:t>Health Physics Notes - </a:t>
            </a:r>
            <a:r>
              <a:rPr lang="en-GB" altLang="en-US" sz="1600" b="1" dirty="0">
                <a:solidFill>
                  <a:srgbClr val="000000"/>
                </a:solidFill>
              </a:rPr>
              <a:t>Note No. 8</a:t>
            </a:r>
            <a:r>
              <a:rPr lang="en-GB" altLang="en-US" sz="1600" dirty="0">
                <a:solidFill>
                  <a:srgbClr val="000000"/>
                </a:solidFill>
              </a:rPr>
              <a:t>:   </a:t>
            </a:r>
            <a:r>
              <a:rPr lang="en-GB" altLang="en-US" sz="1600" dirty="0">
                <a:solidFill>
                  <a:srgbClr val="CCCCFF"/>
                </a:solidFill>
                <a:hlinkClick r:id="rId4"/>
              </a:rPr>
              <a:t>http://www.gla.ac.uk/media/media_301839_en.pdf /</a:t>
            </a:r>
          </a:p>
          <a:p>
            <a:pPr marL="341313" indent="-325438" eaLnBrk="1">
              <a:buClr>
                <a:srgbClr val="000000"/>
              </a:buClr>
              <a:buSzPct val="100000"/>
              <a:buFont typeface="Arial" charset="0"/>
              <a:buChar char="•"/>
              <a:defRPr/>
            </a:pPr>
            <a:r>
              <a:rPr lang="en-US" altLang="en-US" sz="1600" dirty="0">
                <a:solidFill>
                  <a:srgbClr val="000000"/>
                </a:solidFill>
              </a:rPr>
              <a:t>Radiation Protection Services:  </a:t>
            </a:r>
            <a:r>
              <a:rPr lang="en-US" altLang="en-US" sz="1600" dirty="0">
                <a:solidFill>
                  <a:srgbClr val="CCCCFF"/>
                </a:solidFill>
                <a:hlinkClick r:id="rId5"/>
              </a:rPr>
              <a:t>http://www.gla.ac.uk/services/radiationprotection/</a:t>
            </a:r>
          </a:p>
          <a:p>
            <a:pPr marL="341313" indent="-325438" eaLnBrk="1">
              <a:buClr>
                <a:srgbClr val="000000"/>
              </a:buClr>
              <a:buSzPct val="100000"/>
              <a:buFont typeface="Arial" charset="0"/>
              <a:buNone/>
              <a:defRPr/>
            </a:pPr>
            <a:endParaRPr lang="en-US" altLang="en-US" sz="1400" dirty="0">
              <a:solidFill>
                <a:srgbClr val="000000"/>
              </a:solidFill>
            </a:endParaRPr>
          </a:p>
          <a:p>
            <a:pPr marL="341313" indent="-325438" eaLnBrk="1">
              <a:buClr>
                <a:srgbClr val="000000"/>
              </a:buClr>
              <a:buSzPct val="100000"/>
              <a:buFont typeface="Arial" charset="0"/>
              <a:buNone/>
              <a:defRPr/>
            </a:pPr>
            <a:endParaRPr lang="en-US" altLang="en-US" sz="1400" dirty="0">
              <a:solidFill>
                <a:srgbClr val="000000"/>
              </a:solidFill>
            </a:endParaRPr>
          </a:p>
        </p:txBody>
      </p:sp>
      <p:sp>
        <p:nvSpPr>
          <p:cNvPr id="47108" name="Text Box 3">
            <a:extLst>
              <a:ext uri="{FF2B5EF4-FFF2-40B4-BE49-F238E27FC236}">
                <a16:creationId xmlns:a16="http://schemas.microsoft.com/office/drawing/2014/main" id="{60F271EE-1CF6-061E-319E-6843EAFA2866}"/>
              </a:ext>
            </a:extLst>
          </p:cNvPr>
          <p:cNvSpPr txBox="1">
            <a:spLocks noChangeArrowheads="1"/>
          </p:cNvSpPr>
          <p:nvPr/>
        </p:nvSpPr>
        <p:spPr bwMode="auto">
          <a:xfrm>
            <a:off x="9296400" y="6477000"/>
            <a:ext cx="45878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D23B4D63-476E-4976-AAEC-A0D513C344BB}" type="slidenum">
              <a:rPr lang="en-GB" altLang="en-US" b="1">
                <a:solidFill>
                  <a:srgbClr val="000000"/>
                </a:solidFill>
              </a:rPr>
              <a:pPr eaLnBrk="1" hangingPunct="1">
                <a:lnSpc>
                  <a:spcPct val="100000"/>
                </a:lnSpc>
                <a:spcBef>
                  <a:spcPts val="538"/>
                </a:spcBef>
                <a:buClrTx/>
                <a:buFontTx/>
                <a:buNone/>
              </a:pPr>
              <a:t>21</a:t>
            </a:fld>
            <a:endParaRPr lang="en-GB" altLang="en-US" b="1">
              <a:solidFill>
                <a:srgbClr val="000000"/>
              </a:solidFill>
            </a:endParaRPr>
          </a:p>
        </p:txBody>
      </p:sp>
      <p:sp>
        <p:nvSpPr>
          <p:cNvPr id="47109" name="Rectangle 5">
            <a:extLst>
              <a:ext uri="{FF2B5EF4-FFF2-40B4-BE49-F238E27FC236}">
                <a16:creationId xmlns:a16="http://schemas.microsoft.com/office/drawing/2014/main" id="{C26F0D4F-F269-563A-E17E-157CEA96B048}"/>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47110" name="Text Box 6">
            <a:extLst>
              <a:ext uri="{FF2B5EF4-FFF2-40B4-BE49-F238E27FC236}">
                <a16:creationId xmlns:a16="http://schemas.microsoft.com/office/drawing/2014/main" id="{7381FB76-84F1-592E-E85A-55E8CE370560}"/>
              </a:ext>
            </a:extLst>
          </p:cNvPr>
          <p:cNvSpPr txBox="1">
            <a:spLocks noChangeArrowheads="1"/>
          </p:cNvSpPr>
          <p:nvPr/>
        </p:nvSpPr>
        <p:spPr bwMode="auto">
          <a:xfrm>
            <a:off x="3132138" y="647700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pic>
        <p:nvPicPr>
          <p:cNvPr id="47111" name="Picture 7">
            <a:extLst>
              <a:ext uri="{FF2B5EF4-FFF2-40B4-BE49-F238E27FC236}">
                <a16:creationId xmlns:a16="http://schemas.microsoft.com/office/drawing/2014/main" id="{078D6BD7-60FC-CC51-0A2B-21CCD57B61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1188" y="4191000"/>
            <a:ext cx="1266825" cy="91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a:extLst>
              <a:ext uri="{FF2B5EF4-FFF2-40B4-BE49-F238E27FC236}">
                <a16:creationId xmlns:a16="http://schemas.microsoft.com/office/drawing/2014/main" id="{7970E8EB-23CE-DA5A-D31F-6C265D9519E4}"/>
              </a:ext>
            </a:extLst>
          </p:cNvPr>
          <p:cNvSpPr txBox="1">
            <a:spLocks noChangeArrowheads="1"/>
          </p:cNvSpPr>
          <p:nvPr/>
        </p:nvSpPr>
        <p:spPr bwMode="auto">
          <a:xfrm>
            <a:off x="4591050"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0000"/>
              </a:lnSpc>
              <a:buClrTx/>
              <a:buFontTx/>
              <a:buNone/>
            </a:pPr>
            <a:r>
              <a:rPr lang="en-US" altLang="en-US" sz="2000" b="1">
                <a:solidFill>
                  <a:srgbClr val="FFFFFF"/>
                </a:solidFill>
              </a:rPr>
              <a:t>Chemical Safety</a:t>
            </a:r>
            <a:r>
              <a:rPr lang="en-GB" altLang="en-US" sz="2800" b="1">
                <a:solidFill>
                  <a:srgbClr val="FFFFFF"/>
                </a:solidFill>
              </a:rPr>
              <a:t>    </a:t>
            </a:r>
          </a:p>
        </p:txBody>
      </p:sp>
      <p:sp>
        <p:nvSpPr>
          <p:cNvPr id="49155" name="Text Box 2">
            <a:extLst>
              <a:ext uri="{FF2B5EF4-FFF2-40B4-BE49-F238E27FC236}">
                <a16:creationId xmlns:a16="http://schemas.microsoft.com/office/drawing/2014/main" id="{71919A15-A923-92C5-0F25-BC775C3F0C7C}"/>
              </a:ext>
            </a:extLst>
          </p:cNvPr>
          <p:cNvSpPr txBox="1">
            <a:spLocks noChangeArrowheads="1"/>
          </p:cNvSpPr>
          <p:nvPr/>
        </p:nvSpPr>
        <p:spPr bwMode="auto">
          <a:xfrm>
            <a:off x="306388" y="871538"/>
            <a:ext cx="9448800" cy="545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30200" indent="-312738">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 pos="9410700"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725"/>
              </a:spcBef>
              <a:buFont typeface="Arial" panose="020B0604020202020204" pitchFamily="34" charset="0"/>
              <a:buChar char="•"/>
            </a:pPr>
            <a:r>
              <a:rPr lang="en-GB" altLang="en-US" sz="2000">
                <a:solidFill>
                  <a:srgbClr val="000000"/>
                </a:solidFill>
              </a:rPr>
              <a:t>The </a:t>
            </a:r>
            <a:r>
              <a:rPr lang="en-GB" altLang="en-US" sz="2000" b="1" u="sng">
                <a:solidFill>
                  <a:srgbClr val="000000"/>
                </a:solidFill>
              </a:rPr>
              <a:t>use of chemicals </a:t>
            </a:r>
            <a:r>
              <a:rPr lang="en-GB" altLang="en-US" sz="2000">
                <a:solidFill>
                  <a:srgbClr val="000000"/>
                </a:solidFill>
              </a:rPr>
              <a:t>within the labs should be </a:t>
            </a:r>
            <a:r>
              <a:rPr lang="en-GB" altLang="en-US" sz="2000" b="1" u="sng">
                <a:solidFill>
                  <a:srgbClr val="000000"/>
                </a:solidFill>
              </a:rPr>
              <a:t>kept to a minimum</a:t>
            </a:r>
            <a:r>
              <a:rPr lang="en-GB" altLang="en-US" sz="2000">
                <a:solidFill>
                  <a:srgbClr val="000000"/>
                </a:solidFill>
              </a:rPr>
              <a:t>. </a:t>
            </a:r>
            <a:r>
              <a:rPr lang="en-US" altLang="en-US" sz="2000">
                <a:solidFill>
                  <a:srgbClr val="000000"/>
                </a:solidFill>
              </a:rPr>
              <a:t>Hazards increase with the quantity stored.</a:t>
            </a:r>
          </a:p>
          <a:p>
            <a:pPr algn="just" eaLnBrk="1">
              <a:lnSpc>
                <a:spcPct val="100000"/>
              </a:lnSpc>
              <a:spcBef>
                <a:spcPts val="725"/>
              </a:spcBef>
              <a:buFont typeface="Arial" panose="020B0604020202020204" pitchFamily="34" charset="0"/>
              <a:buChar char="•"/>
            </a:pPr>
            <a:r>
              <a:rPr lang="en-US" altLang="en-US" sz="2000">
                <a:solidFill>
                  <a:srgbClr val="000000"/>
                </a:solidFill>
              </a:rPr>
              <a:t>Anyone intending to introduce a chemical substance into the Group should obtain as much information as possible concerning the hazards associated</a:t>
            </a:r>
            <a:r>
              <a:rPr lang="en-US" altLang="en-US" sz="2000" b="1">
                <a:solidFill>
                  <a:srgbClr val="000000"/>
                </a:solidFill>
              </a:rPr>
              <a:t>. </a:t>
            </a:r>
            <a:r>
              <a:rPr lang="en-US" altLang="en-US" sz="2000" b="1" u="sng">
                <a:solidFill>
                  <a:srgbClr val="000000"/>
                </a:solidFill>
              </a:rPr>
              <a:t>If the hazards are considerable</a:t>
            </a:r>
            <a:r>
              <a:rPr lang="en-US" altLang="en-US" sz="2000">
                <a:solidFill>
                  <a:srgbClr val="000000"/>
                </a:solidFill>
              </a:rPr>
              <a:t>, the availability of a </a:t>
            </a:r>
            <a:r>
              <a:rPr lang="en-US" altLang="en-US" sz="2000" b="1" u="sng">
                <a:solidFill>
                  <a:srgbClr val="000000"/>
                </a:solidFill>
              </a:rPr>
              <a:t>safer alternative</a:t>
            </a:r>
            <a:r>
              <a:rPr lang="en-US" altLang="en-US" sz="2000" b="1">
                <a:solidFill>
                  <a:srgbClr val="000000"/>
                </a:solidFill>
              </a:rPr>
              <a:t> </a:t>
            </a:r>
            <a:r>
              <a:rPr lang="en-US" altLang="en-US" sz="2000">
                <a:solidFill>
                  <a:srgbClr val="000000"/>
                </a:solidFill>
              </a:rPr>
              <a:t>substance should be investigated</a:t>
            </a:r>
          </a:p>
          <a:p>
            <a:pPr algn="just" eaLnBrk="1">
              <a:lnSpc>
                <a:spcPct val="100000"/>
              </a:lnSpc>
              <a:spcBef>
                <a:spcPts val="725"/>
              </a:spcBef>
              <a:buFont typeface="Arial" panose="020B0604020202020204" pitchFamily="34" charset="0"/>
              <a:buChar char="•"/>
            </a:pPr>
            <a:r>
              <a:rPr lang="en-GB" altLang="en-US" sz="2000">
                <a:solidFill>
                  <a:srgbClr val="000000"/>
                </a:solidFill>
              </a:rPr>
              <a:t>There will be provision of a </a:t>
            </a:r>
            <a:r>
              <a:rPr lang="en-GB" altLang="en-US" sz="2000" b="1" u="sng">
                <a:solidFill>
                  <a:srgbClr val="000000"/>
                </a:solidFill>
              </a:rPr>
              <a:t>deionised water supply and chemical sumps</a:t>
            </a:r>
            <a:r>
              <a:rPr lang="en-GB" altLang="en-US" sz="2000" b="1">
                <a:solidFill>
                  <a:srgbClr val="000000"/>
                </a:solidFill>
              </a:rPr>
              <a:t> </a:t>
            </a:r>
            <a:r>
              <a:rPr lang="en-GB" altLang="en-US" sz="2000">
                <a:solidFill>
                  <a:srgbClr val="000000"/>
                </a:solidFill>
              </a:rPr>
              <a:t>within the </a:t>
            </a:r>
            <a:r>
              <a:rPr lang="en-GB" altLang="en-US" sz="2000" b="1" u="sng">
                <a:solidFill>
                  <a:srgbClr val="000000"/>
                </a:solidFill>
              </a:rPr>
              <a:t>GLADD1 Cleanroom </a:t>
            </a:r>
            <a:r>
              <a:rPr lang="en-GB" altLang="en-US" sz="2000">
                <a:solidFill>
                  <a:srgbClr val="000000"/>
                </a:solidFill>
              </a:rPr>
              <a:t>for waste chemicals.</a:t>
            </a:r>
          </a:p>
          <a:p>
            <a:pPr eaLnBrk="1">
              <a:lnSpc>
                <a:spcPct val="100000"/>
              </a:lnSpc>
              <a:spcBef>
                <a:spcPts val="725"/>
              </a:spcBef>
              <a:buFont typeface="Arial" panose="020B0604020202020204" pitchFamily="34" charset="0"/>
              <a:buChar char="•"/>
            </a:pPr>
            <a:r>
              <a:rPr lang="en-GB" altLang="en-US" sz="2000">
                <a:solidFill>
                  <a:srgbClr val="000000"/>
                </a:solidFill>
              </a:rPr>
              <a:t>You should </a:t>
            </a:r>
            <a:r>
              <a:rPr lang="en-GB" altLang="en-US" sz="2000" b="1" u="sng">
                <a:solidFill>
                  <a:srgbClr val="000000"/>
                </a:solidFill>
              </a:rPr>
              <a:t>wear the appropriate recommended protection </a:t>
            </a:r>
            <a:r>
              <a:rPr lang="en-GB" altLang="en-US" sz="2000">
                <a:solidFill>
                  <a:srgbClr val="000000"/>
                </a:solidFill>
              </a:rPr>
              <a:t>for chemical(s) used be they gloves, glasses, respirator,                                                protective clothing etc.</a:t>
            </a:r>
          </a:p>
          <a:p>
            <a:pPr eaLnBrk="1">
              <a:lnSpc>
                <a:spcPct val="100000"/>
              </a:lnSpc>
              <a:spcBef>
                <a:spcPts val="725"/>
              </a:spcBef>
              <a:buFont typeface="Arial" panose="020B0604020202020204" pitchFamily="34" charset="0"/>
              <a:buChar char="•"/>
            </a:pPr>
            <a:r>
              <a:rPr lang="en-US" altLang="en-US" sz="2000">
                <a:solidFill>
                  <a:srgbClr val="000000"/>
                </a:solidFill>
              </a:rPr>
              <a:t>Control of Substances Hazardous to Health                                           (</a:t>
            </a:r>
            <a:r>
              <a:rPr lang="en-US" altLang="en-US" sz="2000" i="1">
                <a:solidFill>
                  <a:srgbClr val="000000"/>
                </a:solidFill>
              </a:rPr>
              <a:t>COSHH</a:t>
            </a:r>
            <a:r>
              <a:rPr lang="en-US" altLang="en-US" sz="2000">
                <a:solidFill>
                  <a:srgbClr val="000000"/>
                </a:solidFill>
              </a:rPr>
              <a:t>)</a:t>
            </a:r>
            <a:r>
              <a:rPr lang="en-US" altLang="en-US" sz="2000" b="1">
                <a:solidFill>
                  <a:srgbClr val="CCCCFF"/>
                </a:solidFill>
                <a:hlinkClick r:id="rId3"/>
              </a:rPr>
              <a:t>‎</a:t>
            </a:r>
            <a:r>
              <a:rPr lang="en-US" altLang="en-US" sz="2000" b="1">
                <a:solidFill>
                  <a:srgbClr val="000000"/>
                </a:solidFill>
              </a:rPr>
              <a:t> </a:t>
            </a:r>
            <a:r>
              <a:rPr lang="en-US" altLang="en-US" sz="2000">
                <a:solidFill>
                  <a:srgbClr val="000000"/>
                </a:solidFill>
              </a:rPr>
              <a:t>forms and working procedures are                                                           required for the safe use of many chemicals                                                  used for group activities. Please see myself                                                                if planning new activities requiring COSHH.</a:t>
            </a:r>
          </a:p>
        </p:txBody>
      </p:sp>
      <p:sp>
        <p:nvSpPr>
          <p:cNvPr id="49156" name="Text Box 3">
            <a:extLst>
              <a:ext uri="{FF2B5EF4-FFF2-40B4-BE49-F238E27FC236}">
                <a16:creationId xmlns:a16="http://schemas.microsoft.com/office/drawing/2014/main" id="{72D1B709-5854-756E-D206-BA9B9675035C}"/>
              </a:ext>
            </a:extLst>
          </p:cNvPr>
          <p:cNvSpPr txBox="1">
            <a:spLocks noChangeArrowheads="1"/>
          </p:cNvSpPr>
          <p:nvPr/>
        </p:nvSpPr>
        <p:spPr bwMode="auto">
          <a:xfrm>
            <a:off x="9420225" y="6477000"/>
            <a:ext cx="4921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0251A8A1-6F65-40F8-8DD9-B689882E55A1}" type="slidenum">
              <a:rPr lang="en-GB" altLang="en-US" b="1">
                <a:solidFill>
                  <a:srgbClr val="000000"/>
                </a:solidFill>
              </a:rPr>
              <a:pPr eaLnBrk="1" hangingPunct="1">
                <a:lnSpc>
                  <a:spcPct val="100000"/>
                </a:lnSpc>
                <a:spcBef>
                  <a:spcPts val="538"/>
                </a:spcBef>
                <a:buClrTx/>
                <a:buFontTx/>
                <a:buNone/>
              </a:pPr>
              <a:t>22</a:t>
            </a:fld>
            <a:endParaRPr lang="en-GB" altLang="en-US" b="1">
              <a:solidFill>
                <a:srgbClr val="000000"/>
              </a:solidFill>
            </a:endParaRPr>
          </a:p>
        </p:txBody>
      </p:sp>
      <p:sp>
        <p:nvSpPr>
          <p:cNvPr id="49157" name="Text Box 5">
            <a:extLst>
              <a:ext uri="{FF2B5EF4-FFF2-40B4-BE49-F238E27FC236}">
                <a16:creationId xmlns:a16="http://schemas.microsoft.com/office/drawing/2014/main" id="{EBC55BB7-8BDB-4236-D73A-4D4B301B4C28}"/>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     Fred Doherty, H&amp;S Induction, GU</a:t>
            </a:r>
          </a:p>
        </p:txBody>
      </p:sp>
      <p:pic>
        <p:nvPicPr>
          <p:cNvPr id="49158" name="Picture 6">
            <a:extLst>
              <a:ext uri="{FF2B5EF4-FFF2-40B4-BE49-F238E27FC236}">
                <a16:creationId xmlns:a16="http://schemas.microsoft.com/office/drawing/2014/main" id="{523537B3-3055-54D5-C275-561D12BBA3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4000500"/>
            <a:ext cx="3657600" cy="2287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a:extLst>
              <a:ext uri="{FF2B5EF4-FFF2-40B4-BE49-F238E27FC236}">
                <a16:creationId xmlns:a16="http://schemas.microsoft.com/office/drawing/2014/main" id="{8F285C1F-1E48-30D9-B769-8BDFE6261B03}"/>
              </a:ext>
            </a:extLst>
          </p:cNvPr>
          <p:cNvSpPr txBox="1">
            <a:spLocks noChangeArrowheads="1"/>
          </p:cNvSpPr>
          <p:nvPr/>
        </p:nvSpPr>
        <p:spPr bwMode="auto">
          <a:xfrm>
            <a:off x="4591050"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0000"/>
              </a:lnSpc>
              <a:buClrTx/>
              <a:buFontTx/>
              <a:buNone/>
            </a:pPr>
            <a:r>
              <a:rPr lang="en-US" altLang="en-US" sz="2000" b="1">
                <a:solidFill>
                  <a:srgbClr val="FFFFFF"/>
                </a:solidFill>
              </a:rPr>
              <a:t>Cryogenics Safety</a:t>
            </a:r>
            <a:r>
              <a:rPr lang="en-GB" altLang="en-US" sz="2800" b="1">
                <a:solidFill>
                  <a:srgbClr val="FFFFFF"/>
                </a:solidFill>
              </a:rPr>
              <a:t>    </a:t>
            </a:r>
          </a:p>
        </p:txBody>
      </p:sp>
      <p:sp>
        <p:nvSpPr>
          <p:cNvPr id="51203" name="Text Box 2">
            <a:extLst>
              <a:ext uri="{FF2B5EF4-FFF2-40B4-BE49-F238E27FC236}">
                <a16:creationId xmlns:a16="http://schemas.microsoft.com/office/drawing/2014/main" id="{B9DDC6B8-4202-869A-D27C-D73F94BBE538}"/>
              </a:ext>
            </a:extLst>
          </p:cNvPr>
          <p:cNvSpPr txBox="1">
            <a:spLocks noChangeArrowheads="1"/>
          </p:cNvSpPr>
          <p:nvPr/>
        </p:nvSpPr>
        <p:spPr bwMode="auto">
          <a:xfrm>
            <a:off x="417513" y="838200"/>
            <a:ext cx="9348787" cy="545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30200" indent="-312738">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302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100000"/>
              </a:lnSpc>
              <a:spcBef>
                <a:spcPts val="725"/>
              </a:spcBef>
              <a:buFont typeface="Arial" panose="020B0604020202020204" pitchFamily="34" charset="0"/>
              <a:buChar char="•"/>
            </a:pPr>
            <a:r>
              <a:rPr lang="en-GB" altLang="en-US" sz="2000">
                <a:solidFill>
                  <a:srgbClr val="16165D"/>
                </a:solidFill>
              </a:rPr>
              <a:t>Cryogenics within our groups current research would only include the </a:t>
            </a:r>
            <a:r>
              <a:rPr lang="en-GB" altLang="en-US" sz="2000" b="1" u="sng">
                <a:solidFill>
                  <a:srgbClr val="16165D"/>
                </a:solidFill>
              </a:rPr>
              <a:t>Carbon Dioxide (Liquid withdrawal) based cooling system</a:t>
            </a:r>
            <a:r>
              <a:rPr lang="en-GB" altLang="en-US" sz="2000">
                <a:solidFill>
                  <a:srgbClr val="16165D"/>
                </a:solidFill>
              </a:rPr>
              <a:t> in lab 345 used for ATLAS upgrade cooling experiments.</a:t>
            </a:r>
          </a:p>
          <a:p>
            <a:pPr algn="just" eaLnBrk="1">
              <a:lnSpc>
                <a:spcPct val="100000"/>
              </a:lnSpc>
              <a:spcBef>
                <a:spcPts val="725"/>
              </a:spcBef>
              <a:buFont typeface="Arial" panose="020B0604020202020204" pitchFamily="34" charset="0"/>
              <a:buChar char="•"/>
            </a:pPr>
            <a:r>
              <a:rPr lang="en-GB" altLang="en-US" sz="2000">
                <a:solidFill>
                  <a:srgbClr val="16165D"/>
                </a:solidFill>
              </a:rPr>
              <a:t>As mentioned in the Gas section it has been </a:t>
            </a:r>
            <a:r>
              <a:rPr lang="en-GB" altLang="en-US" sz="2000" b="1" u="sng">
                <a:solidFill>
                  <a:srgbClr val="16165D"/>
                </a:solidFill>
              </a:rPr>
              <a:t>risk assessed </a:t>
            </a:r>
            <a:r>
              <a:rPr lang="en-GB" altLang="en-US" sz="2000">
                <a:solidFill>
                  <a:srgbClr val="16165D"/>
                </a:solidFill>
              </a:rPr>
              <a:t>mainly for the possible serious risk of </a:t>
            </a:r>
            <a:r>
              <a:rPr lang="en-GB" altLang="en-US" sz="2000" b="1" u="sng">
                <a:solidFill>
                  <a:srgbClr val="16165D"/>
                </a:solidFill>
              </a:rPr>
              <a:t>asphyxiation</a:t>
            </a:r>
            <a:r>
              <a:rPr lang="en-GB" altLang="en-US" sz="2000">
                <a:solidFill>
                  <a:srgbClr val="16165D"/>
                </a:solidFill>
              </a:rPr>
              <a:t> in the event of a gas leak but the system cooling </a:t>
            </a:r>
            <a:r>
              <a:rPr lang="en-GB" altLang="en-US" sz="2000" b="1" u="sng">
                <a:solidFill>
                  <a:srgbClr val="16165D"/>
                </a:solidFill>
              </a:rPr>
              <a:t>pipework is also insulated and enclosed where possible </a:t>
            </a:r>
            <a:r>
              <a:rPr lang="en-GB" altLang="en-US" sz="2000">
                <a:solidFill>
                  <a:srgbClr val="16165D"/>
                </a:solidFill>
              </a:rPr>
              <a:t>to protect users from low temperatures.</a:t>
            </a:r>
          </a:p>
          <a:p>
            <a:pPr algn="just" eaLnBrk="1">
              <a:lnSpc>
                <a:spcPct val="100000"/>
              </a:lnSpc>
              <a:spcBef>
                <a:spcPts val="725"/>
              </a:spcBef>
              <a:buFont typeface="Arial" panose="020B0604020202020204" pitchFamily="34" charset="0"/>
              <a:buChar char="•"/>
            </a:pPr>
            <a:r>
              <a:rPr lang="en-GB" altLang="en-US" sz="2000" b="1">
                <a:solidFill>
                  <a:srgbClr val="16165D"/>
                </a:solidFill>
              </a:rPr>
              <a:t>Liquid nitrogen </a:t>
            </a:r>
            <a:r>
              <a:rPr lang="en-GB" altLang="en-US" sz="2000">
                <a:solidFill>
                  <a:srgbClr val="16165D"/>
                </a:solidFill>
              </a:rPr>
              <a:t>is occasionally used within the group therefore </a:t>
            </a:r>
            <a:r>
              <a:rPr lang="en-US" altLang="en-US" sz="2000" b="1" u="sng">
                <a:solidFill>
                  <a:srgbClr val="16165D"/>
                </a:solidFill>
              </a:rPr>
              <a:t>personal protective equipment (PPE) </a:t>
            </a:r>
            <a:r>
              <a:rPr lang="en-US" altLang="en-US" sz="2000">
                <a:solidFill>
                  <a:srgbClr val="16165D"/>
                </a:solidFill>
              </a:rPr>
              <a:t>must be worn when handling cryogenics. This could include </a:t>
            </a:r>
            <a:r>
              <a:rPr lang="en-US" altLang="en-US" sz="2000" b="1" u="sng">
                <a:solidFill>
                  <a:srgbClr val="16165D"/>
                </a:solidFill>
              </a:rPr>
              <a:t>gloves, apron/overalls, face shield and appropriate shoes</a:t>
            </a:r>
            <a:r>
              <a:rPr lang="en-US" altLang="en-US" sz="2000">
                <a:solidFill>
                  <a:srgbClr val="16165D"/>
                </a:solidFill>
              </a:rPr>
              <a:t>.</a:t>
            </a:r>
            <a:r>
              <a:rPr lang="en-GB" altLang="en-US" sz="2000">
                <a:solidFill>
                  <a:srgbClr val="16165D"/>
                </a:solidFill>
              </a:rPr>
              <a:t> </a:t>
            </a:r>
          </a:p>
          <a:p>
            <a:pPr eaLnBrk="1">
              <a:lnSpc>
                <a:spcPct val="100000"/>
              </a:lnSpc>
              <a:spcBef>
                <a:spcPts val="725"/>
              </a:spcBef>
              <a:buFont typeface="Arial" panose="020B0604020202020204" pitchFamily="34" charset="0"/>
              <a:buChar char="•"/>
            </a:pPr>
            <a:r>
              <a:rPr lang="en-US" altLang="en-US" sz="2000">
                <a:solidFill>
                  <a:srgbClr val="16165D"/>
                </a:solidFill>
              </a:rPr>
              <a:t>For further guidance on use of Cryogenic Substances please refer to : </a:t>
            </a:r>
            <a:r>
              <a:rPr lang="en-US" altLang="en-US" sz="2000">
                <a:solidFill>
                  <a:srgbClr val="CCCCFF"/>
                </a:solidFill>
                <a:hlinkClick r:id="rId3"/>
              </a:rPr>
              <a:t>http://www.gla.ac.uk/services/seps/az/cryogenicsubstances/</a:t>
            </a:r>
          </a:p>
          <a:p>
            <a:pPr algn="just" eaLnBrk="1">
              <a:buFont typeface="Arial" panose="020B0604020202020204" pitchFamily="34" charset="0"/>
              <a:buChar char="•"/>
            </a:pPr>
            <a:r>
              <a:rPr lang="en-GB" altLang="en-US" sz="2000">
                <a:solidFill>
                  <a:srgbClr val="16165D"/>
                </a:solidFill>
              </a:rPr>
              <a:t>if in any doubt about Cryogenic work you will be undertaking please contact your supervisor or a member of technical staff.</a:t>
            </a:r>
          </a:p>
        </p:txBody>
      </p:sp>
      <p:sp>
        <p:nvSpPr>
          <p:cNvPr id="51204" name="Text Box 3">
            <a:extLst>
              <a:ext uri="{FF2B5EF4-FFF2-40B4-BE49-F238E27FC236}">
                <a16:creationId xmlns:a16="http://schemas.microsoft.com/office/drawing/2014/main" id="{7A19596B-8423-57FF-859B-178712F528FD}"/>
              </a:ext>
            </a:extLst>
          </p:cNvPr>
          <p:cNvSpPr txBox="1">
            <a:spLocks noChangeArrowheads="1"/>
          </p:cNvSpPr>
          <p:nvPr/>
        </p:nvSpPr>
        <p:spPr bwMode="auto">
          <a:xfrm>
            <a:off x="9420225" y="6477000"/>
            <a:ext cx="4921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55942D75-15BF-4D79-8075-9FC969FF8DB4}" type="slidenum">
              <a:rPr lang="en-GB" altLang="en-US" b="1">
                <a:solidFill>
                  <a:srgbClr val="000000"/>
                </a:solidFill>
              </a:rPr>
              <a:pPr eaLnBrk="1" hangingPunct="1">
                <a:lnSpc>
                  <a:spcPct val="100000"/>
                </a:lnSpc>
                <a:spcBef>
                  <a:spcPts val="538"/>
                </a:spcBef>
                <a:buClrTx/>
                <a:buFontTx/>
                <a:buNone/>
              </a:pPr>
              <a:t>23</a:t>
            </a:fld>
            <a:endParaRPr lang="en-GB" altLang="en-US" b="1">
              <a:solidFill>
                <a:srgbClr val="000000"/>
              </a:solidFill>
            </a:endParaRPr>
          </a:p>
        </p:txBody>
      </p:sp>
      <p:sp>
        <p:nvSpPr>
          <p:cNvPr id="51205" name="Text Box 5">
            <a:extLst>
              <a:ext uri="{FF2B5EF4-FFF2-40B4-BE49-F238E27FC236}">
                <a16:creationId xmlns:a16="http://schemas.microsoft.com/office/drawing/2014/main" id="{FCF1299D-F93E-A616-6942-83222ED77FB7}"/>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    Fred Doherty, H&amp;S Induction, GU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a:extLst>
              <a:ext uri="{FF2B5EF4-FFF2-40B4-BE49-F238E27FC236}">
                <a16:creationId xmlns:a16="http://schemas.microsoft.com/office/drawing/2014/main" id="{27BECB3D-9EE3-62DF-46F0-9C1CDA8FCB2B}"/>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en-GB" altLang="en-US" sz="1600" b="1">
                <a:solidFill>
                  <a:srgbClr val="FFFFFF"/>
                </a:solidFill>
              </a:rPr>
              <a:t>LASER SAFETY</a:t>
            </a:r>
          </a:p>
        </p:txBody>
      </p:sp>
      <p:sp>
        <p:nvSpPr>
          <p:cNvPr id="30722" name="Text Box 2">
            <a:extLst>
              <a:ext uri="{FF2B5EF4-FFF2-40B4-BE49-F238E27FC236}">
                <a16:creationId xmlns:a16="http://schemas.microsoft.com/office/drawing/2014/main" id="{941A5A74-0429-B451-2D4F-FF0A4D4975BF}"/>
              </a:ext>
            </a:extLst>
          </p:cNvPr>
          <p:cNvSpPr txBox="1">
            <a:spLocks noChangeArrowheads="1"/>
          </p:cNvSpPr>
          <p:nvPr/>
        </p:nvSpPr>
        <p:spPr bwMode="auto">
          <a:xfrm>
            <a:off x="384175" y="838200"/>
            <a:ext cx="9294813" cy="5867400"/>
          </a:xfrm>
          <a:prstGeom prst="rect">
            <a:avLst/>
          </a:prstGeom>
          <a:noFill/>
          <a:ln>
            <a:noFill/>
          </a:ln>
          <a:effectLst/>
        </p:spPr>
        <p:txBody>
          <a:bodyPr lIns="90000" tIns="45000" rIns="90000" bIns="45000"/>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4pPr>
            <a:lvl5pPr marL="2400300" indent="-5524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5pPr>
            <a:lvl6pPr marL="2857500" indent="-55245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6pPr>
            <a:lvl7pPr marL="3314700" indent="-55245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7pPr>
            <a:lvl8pPr marL="3771900" indent="-55245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8pPr>
            <a:lvl9pPr marL="4229100" indent="-55245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9pPr>
          </a:lstStyle>
          <a:p>
            <a:pPr eaLnBrk="1">
              <a:buSzPct val="100000"/>
              <a:defRPr/>
            </a:pPr>
            <a:endParaRPr lang="en-US" altLang="en-US" sz="800" dirty="0">
              <a:solidFill>
                <a:srgbClr val="000000"/>
              </a:solidFill>
            </a:endParaRPr>
          </a:p>
          <a:p>
            <a:pPr algn="just" eaLnBrk="1">
              <a:buSzPct val="100000"/>
              <a:buFont typeface="Arial" panose="020B0604020202020204" pitchFamily="34" charset="0"/>
              <a:buChar char="•"/>
              <a:defRPr/>
            </a:pPr>
            <a:r>
              <a:rPr lang="en-US" altLang="en-US" sz="1400" dirty="0">
                <a:solidFill>
                  <a:srgbClr val="000000"/>
                </a:solidFill>
              </a:rPr>
              <a:t>The current </a:t>
            </a:r>
            <a:r>
              <a:rPr lang="en-US" altLang="en-US" sz="1400" b="1" u="sng" dirty="0">
                <a:solidFill>
                  <a:srgbClr val="000000"/>
                </a:solidFill>
              </a:rPr>
              <a:t>School Laser Supervisor </a:t>
            </a:r>
            <a:r>
              <a:rPr lang="en-US" altLang="en-US" sz="1400" dirty="0">
                <a:solidFill>
                  <a:srgbClr val="000000"/>
                </a:solidFill>
              </a:rPr>
              <a:t>for the School is </a:t>
            </a:r>
            <a:r>
              <a:rPr lang="en-US" altLang="en-US" sz="1400" b="1" u="sng" dirty="0">
                <a:solidFill>
                  <a:srgbClr val="000000"/>
                </a:solidFill>
              </a:rPr>
              <a:t>Dr Jonathan Taylor (</a:t>
            </a:r>
            <a:r>
              <a:rPr lang="en-US" altLang="en-US" sz="1400" b="1" u="sng" dirty="0" err="1">
                <a:solidFill>
                  <a:srgbClr val="000000"/>
                </a:solidFill>
              </a:rPr>
              <a:t>ext</a:t>
            </a:r>
            <a:r>
              <a:rPr lang="en-US" altLang="en-US" sz="1400" b="1" u="sng" dirty="0">
                <a:solidFill>
                  <a:srgbClr val="000000"/>
                </a:solidFill>
              </a:rPr>
              <a:t> 0894</a:t>
            </a:r>
            <a:r>
              <a:rPr lang="en-US" altLang="en-US" sz="1400" dirty="0">
                <a:solidFill>
                  <a:srgbClr val="000000"/>
                </a:solidFill>
              </a:rPr>
              <a:t>). All </a:t>
            </a:r>
            <a:r>
              <a:rPr lang="en-US" altLang="en-US" sz="1400" b="1" u="sng" dirty="0">
                <a:solidFill>
                  <a:srgbClr val="000000"/>
                </a:solidFill>
              </a:rPr>
              <a:t>new laser equipment should be registered</a:t>
            </a:r>
            <a:r>
              <a:rPr lang="en-US" altLang="en-US" sz="1400" b="1" dirty="0">
                <a:solidFill>
                  <a:srgbClr val="000000"/>
                </a:solidFill>
              </a:rPr>
              <a:t> </a:t>
            </a:r>
            <a:r>
              <a:rPr lang="en-US" altLang="en-US" sz="1400" dirty="0">
                <a:solidFill>
                  <a:srgbClr val="000000"/>
                </a:solidFill>
              </a:rPr>
              <a:t>with him and the </a:t>
            </a:r>
            <a:r>
              <a:rPr lang="en-US" altLang="en-US" sz="1400" b="1" u="sng" dirty="0">
                <a:solidFill>
                  <a:srgbClr val="000000"/>
                </a:solidFill>
              </a:rPr>
              <a:t>siting and use of lasers </a:t>
            </a:r>
            <a:r>
              <a:rPr lang="en-US" altLang="en-US" sz="1400" dirty="0">
                <a:solidFill>
                  <a:srgbClr val="000000"/>
                </a:solidFill>
              </a:rPr>
              <a:t>in the School should also be discussed with him.</a:t>
            </a:r>
          </a:p>
          <a:p>
            <a:pPr algn="just" eaLnBrk="1">
              <a:buSzPct val="100000"/>
              <a:buFont typeface="Arial" panose="020B0604020202020204" pitchFamily="34" charset="0"/>
              <a:buChar char="•"/>
              <a:defRPr/>
            </a:pPr>
            <a:r>
              <a:rPr lang="en-US" altLang="en-US" sz="1400" b="1" u="sng" dirty="0">
                <a:solidFill>
                  <a:srgbClr val="000000"/>
                </a:solidFill>
              </a:rPr>
              <a:t>Registered laser operators </a:t>
            </a:r>
            <a:r>
              <a:rPr lang="en-US" altLang="en-US" sz="1400" dirty="0">
                <a:solidFill>
                  <a:srgbClr val="000000"/>
                </a:solidFill>
              </a:rPr>
              <a:t>are encouraged to complete the </a:t>
            </a:r>
            <a:r>
              <a:rPr lang="en-US" altLang="en-US" sz="1400" b="1" u="sng" dirty="0">
                <a:solidFill>
                  <a:srgbClr val="000000"/>
                </a:solidFill>
              </a:rPr>
              <a:t>RPS Laser Safety Course</a:t>
            </a:r>
            <a:r>
              <a:rPr lang="en-US" altLang="en-US" sz="1400" dirty="0">
                <a:solidFill>
                  <a:srgbClr val="000000"/>
                </a:solidFill>
              </a:rPr>
              <a:t>. Staff must exercise the strictest control and take all necessary precautions when using lasers. The necessary precautions are </a:t>
            </a:r>
            <a:r>
              <a:rPr lang="en-US" altLang="en-US" sz="1400" dirty="0" err="1">
                <a:solidFill>
                  <a:srgbClr val="000000"/>
                </a:solidFill>
              </a:rPr>
              <a:t>summarised</a:t>
            </a:r>
            <a:r>
              <a:rPr lang="en-US" altLang="en-US" sz="1400" dirty="0">
                <a:solidFill>
                  <a:srgbClr val="000000"/>
                </a:solidFill>
              </a:rPr>
              <a:t> in the University Safety Handbook</a:t>
            </a:r>
            <a:r>
              <a:rPr lang="en-GB" altLang="en-US" sz="1400" dirty="0">
                <a:solidFill>
                  <a:srgbClr val="000000"/>
                </a:solidFill>
              </a:rPr>
              <a:t>.</a:t>
            </a:r>
          </a:p>
          <a:p>
            <a:pPr algn="just" eaLnBrk="1">
              <a:buSzPct val="100000"/>
              <a:buFont typeface="Arial" panose="020B0604020202020204" pitchFamily="34" charset="0"/>
              <a:buChar char="•"/>
              <a:defRPr/>
            </a:pPr>
            <a:r>
              <a:rPr lang="en-US" altLang="en-US" sz="1400" dirty="0">
                <a:solidFill>
                  <a:srgbClr val="000000"/>
                </a:solidFill>
              </a:rPr>
              <a:t>Research laboratory areas in which lasers are operating usually have illuminated warning signs outside them and it is important that these are switched on when the lasers are in operation, and are switched  off when the lasers are inoperative.</a:t>
            </a:r>
          </a:p>
          <a:p>
            <a:pPr algn="just" eaLnBrk="1">
              <a:buSzPct val="100000"/>
              <a:buFont typeface="Arial" panose="020B0604020202020204" pitchFamily="34" charset="0"/>
              <a:buChar char="•"/>
              <a:defRPr/>
            </a:pPr>
            <a:r>
              <a:rPr lang="en-US" altLang="en-US" sz="1400" dirty="0">
                <a:solidFill>
                  <a:srgbClr val="000000"/>
                </a:solidFill>
              </a:rPr>
              <a:t>In general, a laser should not be left operating in an unoccupied room unless an interlock system, which shuts off the laser in the event of an unauthorized entry, is installed.</a:t>
            </a:r>
          </a:p>
          <a:p>
            <a:pPr algn="just" eaLnBrk="1">
              <a:buSzPct val="100000"/>
              <a:buFont typeface="Arial" panose="020B0604020202020204" pitchFamily="34" charset="0"/>
              <a:buChar char="•"/>
              <a:defRPr/>
            </a:pPr>
            <a:r>
              <a:rPr lang="en-US" altLang="en-US" sz="1400" dirty="0">
                <a:solidFill>
                  <a:srgbClr val="000000"/>
                </a:solidFill>
              </a:rPr>
              <a:t>In view of the exceptionally low maximum values for exposure, the following basic methods of protection must be considered:</a:t>
            </a:r>
          </a:p>
          <a:p>
            <a:pPr algn="just" eaLnBrk="1">
              <a:buSzPct val="100000"/>
              <a:defRPr/>
            </a:pPr>
            <a:endParaRPr lang="en-US" altLang="en-US" sz="1400" dirty="0">
              <a:solidFill>
                <a:srgbClr val="000000"/>
              </a:solidFill>
            </a:endParaRPr>
          </a:p>
          <a:p>
            <a:pPr marL="1847850" lvl="4" indent="0" eaLnBrk="1">
              <a:buClr>
                <a:srgbClr val="000000"/>
              </a:buClr>
              <a:buSzPct val="100000"/>
              <a:buFont typeface="Times New Roman" pitchFamily="16" charset="0"/>
              <a:buNone/>
              <a:defRPr/>
            </a:pPr>
            <a:r>
              <a:rPr lang="en-US" altLang="en-US" sz="1400" b="1" u="sng" dirty="0">
                <a:solidFill>
                  <a:srgbClr val="000000"/>
                </a:solidFill>
              </a:rPr>
              <a:t>Complete containment of the laser installation.</a:t>
            </a:r>
          </a:p>
          <a:p>
            <a:pPr lvl="4" eaLnBrk="1">
              <a:buClr>
                <a:srgbClr val="000000"/>
              </a:buClr>
              <a:buSzPct val="100000"/>
              <a:buFont typeface="Times New Roman" pitchFamily="16" charset="0"/>
              <a:buNone/>
              <a:defRPr/>
            </a:pPr>
            <a:r>
              <a:rPr lang="en-US" altLang="en-US" sz="1400" b="1" u="sng" dirty="0">
                <a:solidFill>
                  <a:srgbClr val="000000"/>
                </a:solidFill>
              </a:rPr>
              <a:t>Screening of the operator.</a:t>
            </a:r>
          </a:p>
          <a:p>
            <a:pPr lvl="4" eaLnBrk="1">
              <a:buClr>
                <a:srgbClr val="000000"/>
              </a:buClr>
              <a:buSzPct val="100000"/>
              <a:buFont typeface="Times New Roman" pitchFamily="16" charset="0"/>
              <a:buNone/>
              <a:defRPr/>
            </a:pPr>
            <a:r>
              <a:rPr lang="en-US" altLang="en-US" sz="1400" b="1" u="sng" dirty="0">
                <a:solidFill>
                  <a:srgbClr val="000000"/>
                </a:solidFill>
              </a:rPr>
              <a:t>Direct protection of the eyes.</a:t>
            </a:r>
          </a:p>
          <a:p>
            <a:pPr lvl="4" eaLnBrk="1">
              <a:buClr>
                <a:srgbClr val="000000"/>
              </a:buClr>
              <a:buSzPct val="100000"/>
              <a:buFont typeface="Times New Roman" pitchFamily="16" charset="0"/>
              <a:buNone/>
              <a:defRPr/>
            </a:pPr>
            <a:r>
              <a:rPr lang="en-US" altLang="en-US" sz="1400" b="1" u="sng" dirty="0">
                <a:solidFill>
                  <a:srgbClr val="000000"/>
                </a:solidFill>
              </a:rPr>
              <a:t>Assessment of the installation for safety before the start of operations.</a:t>
            </a:r>
          </a:p>
          <a:p>
            <a:pPr lvl="4" eaLnBrk="1">
              <a:buClr>
                <a:srgbClr val="000000"/>
              </a:buClr>
              <a:buSzPct val="100000"/>
              <a:buFont typeface="Times New Roman" pitchFamily="16" charset="0"/>
              <a:buNone/>
              <a:defRPr/>
            </a:pPr>
            <a:r>
              <a:rPr lang="en-US" altLang="en-US" sz="1400" b="1" u="sng" dirty="0">
                <a:solidFill>
                  <a:srgbClr val="000000"/>
                </a:solidFill>
              </a:rPr>
              <a:t>The designation, instruction and medical control of staff for laser work.</a:t>
            </a:r>
          </a:p>
          <a:p>
            <a:pPr lvl="4" eaLnBrk="1">
              <a:buClr>
                <a:srgbClr val="000000"/>
              </a:buClr>
              <a:buSzPct val="100000"/>
              <a:buFont typeface="Times New Roman" pitchFamily="16" charset="0"/>
              <a:buNone/>
              <a:defRPr/>
            </a:pPr>
            <a:endParaRPr lang="en-US" altLang="en-US" sz="1400" dirty="0">
              <a:solidFill>
                <a:srgbClr val="000000"/>
              </a:solidFill>
            </a:endParaRPr>
          </a:p>
          <a:p>
            <a:pPr algn="just" eaLnBrk="1">
              <a:buSzPct val="100000"/>
              <a:buFont typeface="Arial" panose="020B0604020202020204" pitchFamily="34" charset="0"/>
              <a:buChar char="•"/>
              <a:defRPr/>
            </a:pPr>
            <a:r>
              <a:rPr lang="en-US" altLang="en-US" sz="1400" dirty="0">
                <a:solidFill>
                  <a:srgbClr val="000000"/>
                </a:solidFill>
              </a:rPr>
              <a:t>Full recommendations for the safe operation of laser systems will be found in the Laser Rules on laser safety obtainable from the Laser Supervisor.</a:t>
            </a:r>
          </a:p>
          <a:p>
            <a:pPr eaLnBrk="1">
              <a:buSzPct val="100000"/>
              <a:buFont typeface="Arial" panose="020B0604020202020204" pitchFamily="34" charset="0"/>
              <a:buChar char="•"/>
              <a:defRPr/>
            </a:pPr>
            <a:r>
              <a:rPr lang="en-GB" altLang="en-US" sz="1400" dirty="0">
                <a:solidFill>
                  <a:srgbClr val="000000"/>
                </a:solidFill>
              </a:rPr>
              <a:t>SCHOOL  LINK : </a:t>
            </a:r>
            <a:r>
              <a:rPr lang="en-GB" altLang="en-US" sz="1400" dirty="0">
                <a:solidFill>
                  <a:srgbClr val="CCCCFF"/>
                </a:solidFill>
                <a:hlinkClick r:id="rId3"/>
              </a:rPr>
              <a:t>http://www.gla.ac.uk/media/media_383368_en.pdf /</a:t>
            </a:r>
          </a:p>
          <a:p>
            <a:pPr eaLnBrk="1">
              <a:buSzPct val="100000"/>
              <a:buFont typeface="Arial" panose="020B0604020202020204" pitchFamily="34" charset="0"/>
              <a:buChar char="•"/>
              <a:defRPr/>
            </a:pPr>
            <a:r>
              <a:rPr lang="en-GB" altLang="en-US" sz="1400" dirty="0">
                <a:solidFill>
                  <a:srgbClr val="000000"/>
                </a:solidFill>
              </a:rPr>
              <a:t>UNIVERSITY LINK : </a:t>
            </a:r>
            <a:r>
              <a:rPr lang="en-GB" altLang="en-US" sz="1400" dirty="0">
                <a:solidFill>
                  <a:srgbClr val="CCCCFF"/>
                </a:solidFill>
                <a:hlinkClick r:id="rId4"/>
              </a:rPr>
              <a:t>http://www.gla.ac.uk/services/radiationprotection/non-ionisingradiations/</a:t>
            </a:r>
          </a:p>
          <a:p>
            <a:pPr eaLnBrk="1">
              <a:buSzPct val="100000"/>
              <a:buFont typeface="Arial" panose="020B0604020202020204" pitchFamily="34" charset="0"/>
              <a:buChar char="•"/>
              <a:defRPr/>
            </a:pPr>
            <a:r>
              <a:rPr lang="en-US" altLang="en-US" sz="1400" dirty="0">
                <a:solidFill>
                  <a:srgbClr val="000000"/>
                </a:solidFill>
              </a:rPr>
              <a:t>RPS Laser Safety Course. - </a:t>
            </a:r>
            <a:r>
              <a:rPr lang="en-US" altLang="en-US" sz="1400" dirty="0">
                <a:solidFill>
                  <a:srgbClr val="CCCCFF"/>
                </a:solidFill>
                <a:hlinkClick r:id="rId5"/>
              </a:rPr>
              <a:t>http://www.gla.ac.uk/services/radiationprotection/lasersafetycourse/</a:t>
            </a:r>
          </a:p>
        </p:txBody>
      </p:sp>
      <p:sp>
        <p:nvSpPr>
          <p:cNvPr id="53252" name="Text Box 3">
            <a:extLst>
              <a:ext uri="{FF2B5EF4-FFF2-40B4-BE49-F238E27FC236}">
                <a16:creationId xmlns:a16="http://schemas.microsoft.com/office/drawing/2014/main" id="{B2D9BA04-9D49-FD6B-F95A-1B703033D584}"/>
              </a:ext>
            </a:extLst>
          </p:cNvPr>
          <p:cNvSpPr txBox="1">
            <a:spLocks noChangeArrowheads="1"/>
          </p:cNvSpPr>
          <p:nvPr/>
        </p:nvSpPr>
        <p:spPr bwMode="auto">
          <a:xfrm>
            <a:off x="9296400" y="6477000"/>
            <a:ext cx="45878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65053E02-D90E-4B5B-84C7-62001BA44D00}" type="slidenum">
              <a:rPr lang="en-GB" altLang="en-US" b="1">
                <a:solidFill>
                  <a:srgbClr val="000000"/>
                </a:solidFill>
              </a:rPr>
              <a:pPr eaLnBrk="1" hangingPunct="1">
                <a:lnSpc>
                  <a:spcPct val="100000"/>
                </a:lnSpc>
                <a:spcBef>
                  <a:spcPts val="538"/>
                </a:spcBef>
                <a:buClrTx/>
                <a:buFontTx/>
                <a:buNone/>
              </a:pPr>
              <a:t>24</a:t>
            </a:fld>
            <a:endParaRPr lang="en-GB" altLang="en-US" b="1">
              <a:solidFill>
                <a:srgbClr val="000000"/>
              </a:solidFill>
            </a:endParaRPr>
          </a:p>
        </p:txBody>
      </p:sp>
      <p:sp>
        <p:nvSpPr>
          <p:cNvPr id="53253" name="Rectangle 5">
            <a:extLst>
              <a:ext uri="{FF2B5EF4-FFF2-40B4-BE49-F238E27FC236}">
                <a16:creationId xmlns:a16="http://schemas.microsoft.com/office/drawing/2014/main" id="{C3132F04-9FD1-94E8-AEB0-923AB4F29222}"/>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3254" name="Text Box 6">
            <a:extLst>
              <a:ext uri="{FF2B5EF4-FFF2-40B4-BE49-F238E27FC236}">
                <a16:creationId xmlns:a16="http://schemas.microsoft.com/office/drawing/2014/main" id="{66F7EC7A-648C-33A2-7A06-257190C1DAC5}"/>
              </a:ext>
            </a:extLst>
          </p:cNvPr>
          <p:cNvSpPr txBox="1">
            <a:spLocks noChangeArrowheads="1"/>
          </p:cNvSpPr>
          <p:nvPr/>
        </p:nvSpPr>
        <p:spPr bwMode="auto">
          <a:xfrm>
            <a:off x="3132138" y="647700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pic>
        <p:nvPicPr>
          <p:cNvPr id="53255" name="Picture 7">
            <a:extLst>
              <a:ext uri="{FF2B5EF4-FFF2-40B4-BE49-F238E27FC236}">
                <a16:creationId xmlns:a16="http://schemas.microsoft.com/office/drawing/2014/main" id="{209464C0-C05D-7B84-A392-43AFBD426D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8388" y="3733800"/>
            <a:ext cx="873125" cy="113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a:extLst>
              <a:ext uri="{FF2B5EF4-FFF2-40B4-BE49-F238E27FC236}">
                <a16:creationId xmlns:a16="http://schemas.microsoft.com/office/drawing/2014/main" id="{457283D9-CFAD-A62E-5C5D-A0BF07D29C44}"/>
              </a:ext>
            </a:extLst>
          </p:cNvPr>
          <p:cNvSpPr txBox="1">
            <a:spLocks noChangeArrowheads="1"/>
          </p:cNvSpPr>
          <p:nvPr/>
        </p:nvSpPr>
        <p:spPr bwMode="auto">
          <a:xfrm>
            <a:off x="4591050"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en-US" altLang="en-US" sz="2000" b="1">
                <a:solidFill>
                  <a:srgbClr val="FFFFFF"/>
                </a:solidFill>
              </a:rPr>
              <a:t>Working Outwith Normal Hours</a:t>
            </a:r>
          </a:p>
        </p:txBody>
      </p:sp>
      <p:sp>
        <p:nvSpPr>
          <p:cNvPr id="31746" name="Text Box 2">
            <a:extLst>
              <a:ext uri="{FF2B5EF4-FFF2-40B4-BE49-F238E27FC236}">
                <a16:creationId xmlns:a16="http://schemas.microsoft.com/office/drawing/2014/main" id="{BBAEFF35-3F64-08E7-E174-BE9E63F9FAC9}"/>
              </a:ext>
            </a:extLst>
          </p:cNvPr>
          <p:cNvSpPr txBox="1">
            <a:spLocks noChangeArrowheads="1"/>
          </p:cNvSpPr>
          <p:nvPr/>
        </p:nvSpPr>
        <p:spPr bwMode="auto">
          <a:xfrm>
            <a:off x="417513" y="914400"/>
            <a:ext cx="9348787" cy="5867400"/>
          </a:xfrm>
          <a:prstGeom prst="rect">
            <a:avLst/>
          </a:prstGeom>
          <a:noFill/>
          <a:ln>
            <a:noFill/>
          </a:ln>
          <a:effectLst/>
        </p:spPr>
        <p:txBody>
          <a:bodyPr lIns="90000" tIns="45000" rIns="90000" bIns="45000"/>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9pPr>
          </a:lstStyle>
          <a:p>
            <a:pPr marL="361950" indent="-342900" eaLnBrk="1">
              <a:lnSpc>
                <a:spcPct val="93000"/>
              </a:lnSpc>
              <a:buSzPct val="100000"/>
              <a:buFont typeface="Arial" panose="020B0604020202020204" pitchFamily="34" charset="0"/>
              <a:buChar char="•"/>
              <a:defRPr/>
            </a:pPr>
            <a:r>
              <a:rPr lang="en-US" altLang="en-US" dirty="0">
                <a:solidFill>
                  <a:srgbClr val="16165D"/>
                </a:solidFill>
              </a:rPr>
              <a:t>It is important that you comply with the following instructions when working out with normal hours:</a:t>
            </a:r>
          </a:p>
          <a:p>
            <a:pPr eaLnBrk="1">
              <a:lnSpc>
                <a:spcPct val="93000"/>
              </a:lnSpc>
              <a:buSzPct val="100000"/>
              <a:defRPr/>
            </a:pPr>
            <a:r>
              <a:rPr lang="en-US" altLang="en-US" dirty="0">
                <a:solidFill>
                  <a:srgbClr val="16165D"/>
                </a:solidFill>
              </a:rPr>
              <a:t> </a:t>
            </a:r>
          </a:p>
          <a:p>
            <a:pPr marL="341313" indent="-325438" algn="just" eaLnBrk="1">
              <a:lnSpc>
                <a:spcPct val="93000"/>
              </a:lnSpc>
              <a:buClr>
                <a:srgbClr val="000000"/>
              </a:buClr>
              <a:buSzPct val="100000"/>
              <a:buFont typeface="Arial" charset="0"/>
              <a:buChar char="•"/>
              <a:defRPr/>
            </a:pPr>
            <a:r>
              <a:rPr lang="en-US" altLang="en-US" b="1" dirty="0">
                <a:solidFill>
                  <a:srgbClr val="16165D"/>
                </a:solidFill>
              </a:rPr>
              <a:t>Record your arrival and departure in the log book provided at the basement entrance. </a:t>
            </a:r>
          </a:p>
          <a:p>
            <a:pPr marL="341313" indent="-325438" algn="just" eaLnBrk="1">
              <a:lnSpc>
                <a:spcPct val="93000"/>
              </a:lnSpc>
              <a:buClr>
                <a:srgbClr val="000000"/>
              </a:buClr>
              <a:buSzPct val="100000"/>
              <a:buFont typeface="Arial" charset="0"/>
              <a:buChar char="•"/>
              <a:defRPr/>
            </a:pPr>
            <a:r>
              <a:rPr lang="en-US" altLang="en-US" b="1" dirty="0">
                <a:solidFill>
                  <a:srgbClr val="16165D"/>
                </a:solidFill>
              </a:rPr>
              <a:t>Plan what you are doing to reduce the risk of fire to a minimum. </a:t>
            </a:r>
          </a:p>
          <a:p>
            <a:pPr marL="341313" indent="-325438" algn="just" eaLnBrk="1">
              <a:lnSpc>
                <a:spcPct val="93000"/>
              </a:lnSpc>
              <a:buClr>
                <a:srgbClr val="000000"/>
              </a:buClr>
              <a:buSzPct val="100000"/>
              <a:buFont typeface="Arial" charset="0"/>
              <a:buChar char="•"/>
              <a:defRPr/>
            </a:pPr>
            <a:r>
              <a:rPr lang="en-US" altLang="en-US" b="1" dirty="0">
                <a:solidFill>
                  <a:srgbClr val="16165D"/>
                </a:solidFill>
              </a:rPr>
              <a:t>Acquaint yourself with the whereabouts of the nearest exit, fire extinguisher, and light switches for corridors and stairs leading to the nearest exit. </a:t>
            </a:r>
          </a:p>
          <a:p>
            <a:pPr eaLnBrk="1">
              <a:lnSpc>
                <a:spcPct val="93000"/>
              </a:lnSpc>
              <a:buSzPct val="100000"/>
              <a:defRPr/>
            </a:pPr>
            <a:endParaRPr lang="en-US" altLang="en-US" dirty="0">
              <a:solidFill>
                <a:srgbClr val="16165D"/>
              </a:solidFill>
            </a:endParaRPr>
          </a:p>
          <a:p>
            <a:pPr marL="361950" indent="-342900" algn="just" eaLnBrk="1">
              <a:lnSpc>
                <a:spcPct val="93000"/>
              </a:lnSpc>
              <a:buSzPct val="100000"/>
              <a:buFont typeface="Arial" panose="020B0604020202020204" pitchFamily="34" charset="0"/>
              <a:buChar char="•"/>
              <a:defRPr/>
            </a:pPr>
            <a:r>
              <a:rPr lang="en-US" altLang="en-US" dirty="0">
                <a:solidFill>
                  <a:srgbClr val="16165D"/>
                </a:solidFill>
              </a:rPr>
              <a:t>Potentially dangerous operations must never be undertaken out with normal hours unless a second responsible person is present. Such operations should be restricted to normal hours when medical and other services are readily available. </a:t>
            </a:r>
          </a:p>
          <a:p>
            <a:pPr eaLnBrk="1">
              <a:lnSpc>
                <a:spcPct val="93000"/>
              </a:lnSpc>
              <a:buSzPct val="100000"/>
              <a:defRPr/>
            </a:pPr>
            <a:endParaRPr lang="en-US" altLang="en-US" dirty="0">
              <a:solidFill>
                <a:srgbClr val="16165D"/>
              </a:solidFill>
            </a:endParaRPr>
          </a:p>
          <a:p>
            <a:pPr marL="361950" indent="-342900" algn="just" eaLnBrk="1">
              <a:lnSpc>
                <a:spcPct val="93000"/>
              </a:lnSpc>
              <a:buSzPct val="100000"/>
              <a:buFont typeface="Arial" panose="020B0604020202020204" pitchFamily="34" charset="0"/>
              <a:buChar char="•"/>
              <a:defRPr/>
            </a:pPr>
            <a:r>
              <a:rPr lang="en-US" altLang="en-US" dirty="0">
                <a:solidFill>
                  <a:srgbClr val="16165D"/>
                </a:solidFill>
              </a:rPr>
              <a:t>Research students who intend to work late must inform a senior member of the group, and give details of the work they intend to do. </a:t>
            </a:r>
          </a:p>
          <a:p>
            <a:pPr algn="just" eaLnBrk="1">
              <a:lnSpc>
                <a:spcPct val="93000"/>
              </a:lnSpc>
              <a:buSzPct val="100000"/>
              <a:defRPr/>
            </a:pPr>
            <a:endParaRPr lang="en-GB" altLang="en-US" dirty="0">
              <a:solidFill>
                <a:srgbClr val="16165D"/>
              </a:solidFill>
            </a:endParaRPr>
          </a:p>
          <a:p>
            <a:pPr marL="361950" indent="-342900" algn="just" eaLnBrk="1">
              <a:lnSpc>
                <a:spcPct val="93000"/>
              </a:lnSpc>
              <a:buSzPct val="100000"/>
              <a:buFont typeface="Arial" panose="020B0604020202020204" pitchFamily="34" charset="0"/>
              <a:buChar char="•"/>
              <a:defRPr/>
            </a:pPr>
            <a:r>
              <a:rPr lang="en-US" altLang="en-US" dirty="0">
                <a:solidFill>
                  <a:srgbClr val="16165D"/>
                </a:solidFill>
              </a:rPr>
              <a:t>It is strongly advised that inexperienced personnel should be accompanied by experienced personnel when working late. If there is a serious injury, dial 4444 and ask for an ambulance. If no First Aider is available in Kelvin Building contact Main Gatehouse Ext 4282 and First Aid trained Security Staff will attend. </a:t>
            </a:r>
          </a:p>
          <a:p>
            <a:pPr algn="just" eaLnBrk="1">
              <a:lnSpc>
                <a:spcPct val="93000"/>
              </a:lnSpc>
              <a:buSzPct val="100000"/>
              <a:defRPr/>
            </a:pPr>
            <a:endParaRPr lang="en-US" altLang="en-US" sz="2000" dirty="0">
              <a:solidFill>
                <a:srgbClr val="16165D"/>
              </a:solidFill>
            </a:endParaRPr>
          </a:p>
        </p:txBody>
      </p:sp>
      <p:sp>
        <p:nvSpPr>
          <p:cNvPr id="55300" name="Text Box 3">
            <a:extLst>
              <a:ext uri="{FF2B5EF4-FFF2-40B4-BE49-F238E27FC236}">
                <a16:creationId xmlns:a16="http://schemas.microsoft.com/office/drawing/2014/main" id="{724B7A77-70FD-88D1-3833-E94C91E60799}"/>
              </a:ext>
            </a:extLst>
          </p:cNvPr>
          <p:cNvSpPr txBox="1">
            <a:spLocks noChangeArrowheads="1"/>
          </p:cNvSpPr>
          <p:nvPr/>
        </p:nvSpPr>
        <p:spPr bwMode="auto">
          <a:xfrm>
            <a:off x="9420225" y="6477000"/>
            <a:ext cx="4921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4C656D30-23DD-4167-8EB8-71E6DA3FF163}" type="slidenum">
              <a:rPr lang="en-GB" altLang="en-US" b="1">
                <a:solidFill>
                  <a:srgbClr val="000000"/>
                </a:solidFill>
              </a:rPr>
              <a:pPr eaLnBrk="1" hangingPunct="1">
                <a:lnSpc>
                  <a:spcPct val="100000"/>
                </a:lnSpc>
                <a:spcBef>
                  <a:spcPts val="538"/>
                </a:spcBef>
                <a:buClrTx/>
                <a:buFontTx/>
                <a:buNone/>
              </a:pPr>
              <a:t>25</a:t>
            </a:fld>
            <a:endParaRPr lang="en-GB" altLang="en-US" b="1">
              <a:solidFill>
                <a:srgbClr val="000000"/>
              </a:solidFill>
            </a:endParaRPr>
          </a:p>
        </p:txBody>
      </p:sp>
      <p:sp>
        <p:nvSpPr>
          <p:cNvPr id="55301" name="Text Box 5">
            <a:extLst>
              <a:ext uri="{FF2B5EF4-FFF2-40B4-BE49-F238E27FC236}">
                <a16:creationId xmlns:a16="http://schemas.microsoft.com/office/drawing/2014/main" id="{37BCAEF8-413C-A89B-73A8-C44F033844F9}"/>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       Fred Doherty, H&amp;S Induction, GU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a:extLst>
              <a:ext uri="{FF2B5EF4-FFF2-40B4-BE49-F238E27FC236}">
                <a16:creationId xmlns:a16="http://schemas.microsoft.com/office/drawing/2014/main" id="{07562AF9-0219-1F3F-AB95-499D4F1AE2F0}"/>
              </a:ext>
            </a:extLst>
          </p:cNvPr>
          <p:cNvSpPr txBox="1">
            <a:spLocks noChangeArrowheads="1"/>
          </p:cNvSpPr>
          <p:nvPr/>
        </p:nvSpPr>
        <p:spPr bwMode="auto">
          <a:xfrm>
            <a:off x="4613275" y="0"/>
            <a:ext cx="5294313"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en-US" altLang="en-US" b="1">
                <a:solidFill>
                  <a:srgbClr val="FFFFFF"/>
                </a:solidFill>
              </a:rPr>
              <a:t>SAFETY &amp; TRAVEL - FIELDWORK</a:t>
            </a:r>
          </a:p>
        </p:txBody>
      </p:sp>
      <p:sp>
        <p:nvSpPr>
          <p:cNvPr id="32770" name="Text Box 2">
            <a:extLst>
              <a:ext uri="{FF2B5EF4-FFF2-40B4-BE49-F238E27FC236}">
                <a16:creationId xmlns:a16="http://schemas.microsoft.com/office/drawing/2014/main" id="{1AAF9CB9-696B-749E-67D1-0A69E81B33C5}"/>
              </a:ext>
            </a:extLst>
          </p:cNvPr>
          <p:cNvSpPr txBox="1">
            <a:spLocks noChangeArrowheads="1"/>
          </p:cNvSpPr>
          <p:nvPr/>
        </p:nvSpPr>
        <p:spPr bwMode="auto">
          <a:xfrm>
            <a:off x="417513" y="762000"/>
            <a:ext cx="9348787" cy="5638800"/>
          </a:xfrm>
          <a:prstGeom prst="rect">
            <a:avLst/>
          </a:prstGeom>
          <a:noFill/>
          <a:ln>
            <a:noFill/>
          </a:ln>
          <a:effectLst/>
        </p:spPr>
        <p:txBody>
          <a:bodyPr lIns="90000" tIns="45000" rIns="90000" bIns="45000"/>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pitchFamily="32" charset="-122"/>
              </a:defRPr>
            </a:lvl9pPr>
          </a:lstStyle>
          <a:p>
            <a:pPr eaLnBrk="1">
              <a:lnSpc>
                <a:spcPct val="93000"/>
              </a:lnSpc>
              <a:buSzPct val="100000"/>
              <a:defRPr/>
            </a:pPr>
            <a:r>
              <a:rPr lang="en-US" altLang="en-US" sz="1600" b="1" u="sng" dirty="0">
                <a:solidFill>
                  <a:srgbClr val="16165D"/>
                </a:solidFill>
              </a:rPr>
              <a:t>Safety &amp; Travel - Working away from the University</a:t>
            </a:r>
            <a:r>
              <a:rPr lang="en-US" altLang="en-US" sz="1600" b="1" dirty="0">
                <a:solidFill>
                  <a:srgbClr val="16165D"/>
                </a:solidFill>
              </a:rPr>
              <a:t> </a:t>
            </a:r>
          </a:p>
          <a:p>
            <a:pPr eaLnBrk="1">
              <a:lnSpc>
                <a:spcPct val="93000"/>
              </a:lnSpc>
              <a:buSzPct val="100000"/>
              <a:defRPr/>
            </a:pPr>
            <a:endParaRPr lang="en-US" altLang="en-US" sz="1600" dirty="0">
              <a:solidFill>
                <a:srgbClr val="16165D"/>
              </a:solidFill>
            </a:endParaRPr>
          </a:p>
          <a:p>
            <a:pPr marL="341313" indent="-325438" algn="just" eaLnBrk="1">
              <a:lnSpc>
                <a:spcPct val="93000"/>
              </a:lnSpc>
              <a:buClr>
                <a:srgbClr val="000000"/>
              </a:buClr>
              <a:buSzPct val="100000"/>
              <a:buFont typeface="Arial" charset="0"/>
              <a:buChar char="•"/>
              <a:defRPr/>
            </a:pPr>
            <a:r>
              <a:rPr lang="en-US" altLang="en-US" sz="1600" dirty="0">
                <a:solidFill>
                  <a:srgbClr val="16165D"/>
                </a:solidFill>
              </a:rPr>
              <a:t>When staff are working away from the University, Research Group Leaders (RGL) are responsible for ensuring a safe working environment. In general, work will be carried out in another institution that the RGL is familiar with and has similar levels of safety to the University of Glasgow.</a:t>
            </a:r>
          </a:p>
          <a:p>
            <a:pPr eaLnBrk="1">
              <a:lnSpc>
                <a:spcPct val="93000"/>
              </a:lnSpc>
              <a:buSzPct val="100000"/>
              <a:defRPr/>
            </a:pPr>
            <a:r>
              <a:rPr lang="en-US" altLang="en-US" sz="1600" dirty="0">
                <a:solidFill>
                  <a:srgbClr val="16165D"/>
                </a:solidFill>
              </a:rPr>
              <a:t> </a:t>
            </a:r>
          </a:p>
          <a:p>
            <a:pPr marL="341313" indent="-325438" algn="just" eaLnBrk="1">
              <a:lnSpc>
                <a:spcPct val="93000"/>
              </a:lnSpc>
              <a:buClr>
                <a:srgbClr val="000000"/>
              </a:buClr>
              <a:buSzPct val="100000"/>
              <a:buFont typeface="Arial" charset="0"/>
              <a:buChar char="•"/>
              <a:defRPr/>
            </a:pPr>
            <a:r>
              <a:rPr lang="en-US" altLang="en-US" sz="1600" dirty="0">
                <a:solidFill>
                  <a:srgbClr val="16165D"/>
                </a:solidFill>
              </a:rPr>
              <a:t>If staff are planning to undertake fieldwork or are going to a new institution then they should undertake a risk assessment and discuss with their RGL.</a:t>
            </a:r>
          </a:p>
          <a:p>
            <a:pPr algn="just" eaLnBrk="1">
              <a:lnSpc>
                <a:spcPct val="93000"/>
              </a:lnSpc>
              <a:buSzPct val="100000"/>
              <a:defRPr/>
            </a:pPr>
            <a:endParaRPr lang="en-US" altLang="en-US" sz="1600" dirty="0">
              <a:solidFill>
                <a:srgbClr val="16165D"/>
              </a:solidFill>
            </a:endParaRPr>
          </a:p>
          <a:p>
            <a:pPr marL="341313" indent="-325438" algn="just" eaLnBrk="1">
              <a:lnSpc>
                <a:spcPct val="93000"/>
              </a:lnSpc>
              <a:buClr>
                <a:srgbClr val="000000"/>
              </a:buClr>
              <a:buSzPct val="100000"/>
              <a:buFont typeface="Arial" charset="0"/>
              <a:buChar char="•"/>
              <a:defRPr/>
            </a:pPr>
            <a:r>
              <a:rPr lang="en-US" altLang="en-US" sz="1600" dirty="0">
                <a:solidFill>
                  <a:srgbClr val="16165D"/>
                </a:solidFill>
              </a:rPr>
              <a:t>It is the responsibility of the line manager (or other identified member of staff) to ensure that the employee is as well prepared for the trip as possible.</a:t>
            </a:r>
          </a:p>
        </p:txBody>
      </p:sp>
      <p:sp>
        <p:nvSpPr>
          <p:cNvPr id="57348" name="Text Box 3">
            <a:extLst>
              <a:ext uri="{FF2B5EF4-FFF2-40B4-BE49-F238E27FC236}">
                <a16:creationId xmlns:a16="http://schemas.microsoft.com/office/drawing/2014/main" id="{1747B949-CADA-556A-01E3-544B36A3717A}"/>
              </a:ext>
            </a:extLst>
          </p:cNvPr>
          <p:cNvSpPr txBox="1">
            <a:spLocks noChangeArrowheads="1"/>
          </p:cNvSpPr>
          <p:nvPr/>
        </p:nvSpPr>
        <p:spPr bwMode="auto">
          <a:xfrm>
            <a:off x="9420225" y="6477000"/>
            <a:ext cx="4921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7501D761-851B-4E91-8DB2-6A13C2C81E4C}" type="slidenum">
              <a:rPr lang="en-GB" altLang="en-US" b="1">
                <a:solidFill>
                  <a:srgbClr val="000000"/>
                </a:solidFill>
              </a:rPr>
              <a:pPr eaLnBrk="1" hangingPunct="1">
                <a:lnSpc>
                  <a:spcPct val="100000"/>
                </a:lnSpc>
                <a:spcBef>
                  <a:spcPts val="538"/>
                </a:spcBef>
                <a:buClrTx/>
                <a:buFontTx/>
                <a:buNone/>
              </a:pPr>
              <a:t>26</a:t>
            </a:fld>
            <a:endParaRPr lang="en-GB" altLang="en-US" b="1">
              <a:solidFill>
                <a:srgbClr val="000000"/>
              </a:solidFill>
            </a:endParaRPr>
          </a:p>
        </p:txBody>
      </p:sp>
      <p:sp>
        <p:nvSpPr>
          <p:cNvPr id="57349" name="Text Box 5">
            <a:extLst>
              <a:ext uri="{FF2B5EF4-FFF2-40B4-BE49-F238E27FC236}">
                <a16:creationId xmlns:a16="http://schemas.microsoft.com/office/drawing/2014/main" id="{F1C2D45B-1782-2C1E-05D6-A7D432C14C5B}"/>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       Fred Doherty, H&amp;S Induction, GU</a:t>
            </a:r>
          </a:p>
        </p:txBody>
      </p:sp>
      <p:pic>
        <p:nvPicPr>
          <p:cNvPr id="57350" name="Picture 6">
            <a:extLst>
              <a:ext uri="{FF2B5EF4-FFF2-40B4-BE49-F238E27FC236}">
                <a16:creationId xmlns:a16="http://schemas.microsoft.com/office/drawing/2014/main" id="{01F45C59-0BED-5DF6-6277-D4A13492A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3" y="3862388"/>
            <a:ext cx="7934325" cy="2614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1" name="Picture 7">
            <a:extLst>
              <a:ext uri="{FF2B5EF4-FFF2-40B4-BE49-F238E27FC236}">
                <a16:creationId xmlns:a16="http://schemas.microsoft.com/office/drawing/2014/main" id="{0EFF8BBB-FDE2-348E-15F8-1B6687ABB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448050"/>
            <a:ext cx="1489075" cy="1485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EDFE4D1C-E2B5-A495-6629-93FDC7445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550" y="681038"/>
            <a:ext cx="8243888" cy="5989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265C82EB-BCE4-1F00-109C-612F9097FACE}"/>
              </a:ext>
            </a:extLst>
          </p:cNvPr>
          <p:cNvSpPr txBox="1">
            <a:spLocks noChangeArrowheads="1"/>
          </p:cNvSpPr>
          <p:nvPr/>
        </p:nvSpPr>
        <p:spPr bwMode="auto">
          <a:xfrm>
            <a:off x="4591050"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50000"/>
              </a:lnSpc>
              <a:buClrTx/>
              <a:buFontTx/>
              <a:buNone/>
            </a:pPr>
            <a:r>
              <a:rPr lang="en-US" altLang="en-US" sz="2000" b="1">
                <a:solidFill>
                  <a:srgbClr val="FFFFFF"/>
                </a:solidFill>
              </a:rPr>
              <a:t>University Online Induction Training</a:t>
            </a:r>
          </a:p>
        </p:txBody>
      </p:sp>
      <p:sp>
        <p:nvSpPr>
          <p:cNvPr id="8194" name="Text Box 2">
            <a:extLst>
              <a:ext uri="{FF2B5EF4-FFF2-40B4-BE49-F238E27FC236}">
                <a16:creationId xmlns:a16="http://schemas.microsoft.com/office/drawing/2014/main" id="{33549E06-583B-ECE5-D1A8-380D98FFE61F}"/>
              </a:ext>
            </a:extLst>
          </p:cNvPr>
          <p:cNvSpPr txBox="1">
            <a:spLocks noChangeArrowheads="1"/>
          </p:cNvSpPr>
          <p:nvPr/>
        </p:nvSpPr>
        <p:spPr bwMode="auto">
          <a:xfrm>
            <a:off x="433388" y="746125"/>
            <a:ext cx="9348787" cy="5638800"/>
          </a:xfrm>
          <a:prstGeom prst="rect">
            <a:avLst/>
          </a:prstGeom>
          <a:noFill/>
          <a:ln>
            <a:noFill/>
          </a:ln>
          <a:effectLst/>
        </p:spPr>
        <p:txBody>
          <a:bodyPr lIns="90000" tIns="45000" rIns="90000" bIns="45000"/>
          <a:lstStyle>
            <a:lvl1pPr marL="17463">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1pPr>
            <a:lvl2pPr>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2pPr>
            <a:lvl3pPr>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3pPr>
            <a:lvl4pPr>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4pPr>
            <a:lvl5pPr>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74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solidFill>
                  <a:srgbClr val="FFFFFF"/>
                </a:solidFill>
                <a:latin typeface="Arial" charset="0"/>
                <a:ea typeface="Microsoft YaHei" pitchFamily="32" charset="-122"/>
              </a:defRPr>
            </a:lvl9pPr>
          </a:lstStyle>
          <a:p>
            <a:pPr algn="just" eaLnBrk="1">
              <a:spcBef>
                <a:spcPts val="725"/>
              </a:spcBef>
              <a:buSzPct val="100000"/>
              <a:defRPr/>
            </a:pPr>
            <a:r>
              <a:rPr lang="en-US" altLang="en-US" sz="2400" b="1" dirty="0">
                <a:solidFill>
                  <a:srgbClr val="000000"/>
                </a:solidFill>
              </a:rPr>
              <a:t>    Induction Training</a:t>
            </a:r>
          </a:p>
          <a:p>
            <a:pPr algn="just" eaLnBrk="1">
              <a:spcBef>
                <a:spcPts val="725"/>
              </a:spcBef>
              <a:buSzPct val="100000"/>
              <a:defRPr/>
            </a:pPr>
            <a:endParaRPr lang="en-US" altLang="en-US" sz="800" b="1" dirty="0">
              <a:solidFill>
                <a:srgbClr val="000000"/>
              </a:solidFill>
            </a:endParaRPr>
          </a:p>
          <a:p>
            <a:pPr marL="358775" indent="-342900" algn="just" eaLnBrk="1">
              <a:lnSpc>
                <a:spcPct val="93000"/>
              </a:lnSpc>
              <a:buClr>
                <a:srgbClr val="000000"/>
              </a:buClr>
              <a:buSzPct val="100000"/>
              <a:buFont typeface="Arial" panose="020B0604020202020204" pitchFamily="34" charset="0"/>
              <a:buChar char="•"/>
              <a:defRPr/>
            </a:pPr>
            <a:r>
              <a:rPr lang="en-US" altLang="en-US" sz="2400" dirty="0">
                <a:solidFill>
                  <a:srgbClr val="000000"/>
                </a:solidFill>
              </a:rPr>
              <a:t>All new members are required to </a:t>
            </a:r>
            <a:r>
              <a:rPr lang="en-US" altLang="en-US" sz="2400" u="sng" dirty="0">
                <a:solidFill>
                  <a:srgbClr val="000000"/>
                </a:solidFill>
              </a:rPr>
              <a:t>complete</a:t>
            </a:r>
            <a:r>
              <a:rPr lang="en-US" altLang="en-US" sz="2400" dirty="0">
                <a:solidFill>
                  <a:srgbClr val="000000"/>
                </a:solidFill>
              </a:rPr>
              <a:t> the University's Health and Safety </a:t>
            </a:r>
            <a:r>
              <a:rPr lang="en-US" altLang="en-US" sz="2400" u="sng" dirty="0">
                <a:solidFill>
                  <a:srgbClr val="000000"/>
                </a:solidFill>
              </a:rPr>
              <a:t>Online Induction</a:t>
            </a:r>
            <a:r>
              <a:rPr lang="en-US" altLang="en-US" sz="2400" dirty="0">
                <a:solidFill>
                  <a:srgbClr val="000000"/>
                </a:solidFill>
              </a:rPr>
              <a:t>. The purpose is to ensure they are aware of their health and safety responsibilities and remain safe during the course of their work.</a:t>
            </a:r>
          </a:p>
          <a:p>
            <a:pPr marL="358775" indent="-342900" algn="just" eaLnBrk="1">
              <a:lnSpc>
                <a:spcPct val="93000"/>
              </a:lnSpc>
              <a:buClr>
                <a:srgbClr val="000000"/>
              </a:buClr>
              <a:buSzPct val="100000"/>
              <a:buFont typeface="Arial" panose="020B0604020202020204" pitchFamily="34" charset="0"/>
              <a:buChar char="•"/>
              <a:defRPr/>
            </a:pPr>
            <a:r>
              <a:rPr lang="en-US" altLang="en-US" sz="2400" dirty="0">
                <a:solidFill>
                  <a:srgbClr val="000000"/>
                </a:solidFill>
              </a:rPr>
              <a:t>It is important that management units also take steps to </a:t>
            </a:r>
            <a:r>
              <a:rPr lang="en-US" altLang="en-US" sz="2400" u="sng" dirty="0" err="1">
                <a:solidFill>
                  <a:srgbClr val="000000"/>
                </a:solidFill>
              </a:rPr>
              <a:t>formalise</a:t>
            </a:r>
            <a:r>
              <a:rPr lang="en-US" altLang="en-US" sz="2400" dirty="0">
                <a:solidFill>
                  <a:srgbClr val="000000"/>
                </a:solidFill>
              </a:rPr>
              <a:t> the </a:t>
            </a:r>
            <a:r>
              <a:rPr lang="en-US" altLang="en-US" sz="2400" u="sng" dirty="0">
                <a:solidFill>
                  <a:srgbClr val="000000"/>
                </a:solidFill>
              </a:rPr>
              <a:t>information</a:t>
            </a:r>
            <a:r>
              <a:rPr lang="en-US" altLang="en-US" sz="2400" dirty="0">
                <a:solidFill>
                  <a:srgbClr val="000000"/>
                </a:solidFill>
              </a:rPr>
              <a:t> given to new members, by their immediate manager or local Safety Coordinator, by having a </a:t>
            </a:r>
            <a:r>
              <a:rPr lang="en-US" altLang="en-US" sz="2400" u="sng" dirty="0">
                <a:solidFill>
                  <a:srgbClr val="000000"/>
                </a:solidFill>
              </a:rPr>
              <a:t>local safety induction</a:t>
            </a:r>
            <a:r>
              <a:rPr lang="en-US" altLang="en-US" sz="2400" dirty="0">
                <a:solidFill>
                  <a:srgbClr val="000000"/>
                </a:solidFill>
              </a:rPr>
              <a:t>. This should </a:t>
            </a:r>
            <a:r>
              <a:rPr lang="en-US" altLang="en-US" sz="2400" u="sng" dirty="0">
                <a:solidFill>
                  <a:srgbClr val="000000"/>
                </a:solidFill>
              </a:rPr>
              <a:t>include site orientation, fire evacuation procedures, accident reporting, location of first aiders,</a:t>
            </a:r>
            <a:r>
              <a:rPr lang="en-US" altLang="en-US" sz="2400" dirty="0">
                <a:solidFill>
                  <a:srgbClr val="000000"/>
                </a:solidFill>
              </a:rPr>
              <a:t> site rules and results of any risk assessments that have been undertaken.</a:t>
            </a:r>
          </a:p>
          <a:p>
            <a:pPr marL="358775" indent="-342900" algn="just" eaLnBrk="1">
              <a:lnSpc>
                <a:spcPct val="93000"/>
              </a:lnSpc>
              <a:buClr>
                <a:srgbClr val="000000"/>
              </a:buClr>
              <a:buSzPct val="100000"/>
              <a:buFont typeface="Arial" panose="020B0604020202020204" pitchFamily="34" charset="0"/>
              <a:buChar char="•"/>
              <a:defRPr/>
            </a:pPr>
            <a:r>
              <a:rPr lang="en-US" altLang="en-US" sz="2400" u="sng" dirty="0">
                <a:solidFill>
                  <a:srgbClr val="000000"/>
                </a:solidFill>
              </a:rPr>
              <a:t>Records</a:t>
            </a:r>
            <a:r>
              <a:rPr lang="en-US" altLang="en-US" sz="2400" dirty="0">
                <a:solidFill>
                  <a:srgbClr val="000000"/>
                </a:solidFill>
              </a:rPr>
              <a:t> of this training must be kept as evidence that this training has been given and to assist in </a:t>
            </a:r>
            <a:r>
              <a:rPr lang="en-US" altLang="en-US" sz="2400" u="sng" dirty="0">
                <a:solidFill>
                  <a:srgbClr val="000000"/>
                </a:solidFill>
              </a:rPr>
              <a:t>identifying</a:t>
            </a:r>
            <a:r>
              <a:rPr lang="en-US" altLang="en-US" sz="2400" dirty="0">
                <a:solidFill>
                  <a:srgbClr val="000000"/>
                </a:solidFill>
              </a:rPr>
              <a:t> any </a:t>
            </a:r>
            <a:r>
              <a:rPr lang="en-US" altLang="en-US" sz="2400" u="sng" dirty="0">
                <a:solidFill>
                  <a:srgbClr val="000000"/>
                </a:solidFill>
              </a:rPr>
              <a:t>future training</a:t>
            </a:r>
            <a:r>
              <a:rPr lang="en-US" altLang="en-US" sz="2400" dirty="0">
                <a:solidFill>
                  <a:srgbClr val="000000"/>
                </a:solidFill>
              </a:rPr>
              <a:t>.</a:t>
            </a:r>
            <a:r>
              <a:rPr lang="en-US" altLang="en-US" sz="2000" dirty="0">
                <a:solidFill>
                  <a:srgbClr val="000000"/>
                </a:solidFill>
              </a:rPr>
              <a:t> </a:t>
            </a:r>
          </a:p>
          <a:p>
            <a:pPr marL="15875" algn="just" eaLnBrk="1">
              <a:spcBef>
                <a:spcPts val="725"/>
              </a:spcBef>
              <a:buClr>
                <a:srgbClr val="000000"/>
              </a:buClr>
              <a:buSzPct val="100000"/>
              <a:buFont typeface="Arial" charset="0"/>
              <a:buNone/>
              <a:defRPr/>
            </a:pPr>
            <a:endParaRPr lang="en-US" altLang="en-US" sz="2000" dirty="0">
              <a:solidFill>
                <a:srgbClr val="000000"/>
              </a:solidFill>
            </a:endParaRPr>
          </a:p>
        </p:txBody>
      </p:sp>
      <p:sp>
        <p:nvSpPr>
          <p:cNvPr id="10244" name="Text Box 3">
            <a:extLst>
              <a:ext uri="{FF2B5EF4-FFF2-40B4-BE49-F238E27FC236}">
                <a16:creationId xmlns:a16="http://schemas.microsoft.com/office/drawing/2014/main" id="{5642068C-1064-D318-0912-812954E23E98}"/>
              </a:ext>
            </a:extLst>
          </p:cNvPr>
          <p:cNvSpPr txBox="1">
            <a:spLocks noChangeArrowheads="1"/>
          </p:cNvSpPr>
          <p:nvPr/>
        </p:nvSpPr>
        <p:spPr bwMode="auto">
          <a:xfrm>
            <a:off x="9420225" y="6477000"/>
            <a:ext cx="4921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4DC157FC-3C4C-4EC3-B45E-2CA502067D2D}" type="slidenum">
              <a:rPr lang="en-GB" altLang="en-US" b="1">
                <a:solidFill>
                  <a:srgbClr val="000000"/>
                </a:solidFill>
              </a:rPr>
              <a:pPr eaLnBrk="1" hangingPunct="1">
                <a:lnSpc>
                  <a:spcPct val="100000"/>
                </a:lnSpc>
                <a:spcBef>
                  <a:spcPts val="538"/>
                </a:spcBef>
                <a:buClrTx/>
                <a:buFontTx/>
                <a:buNone/>
              </a:pPr>
              <a:t>3</a:t>
            </a:fld>
            <a:endParaRPr lang="en-GB" altLang="en-US" b="1">
              <a:solidFill>
                <a:srgbClr val="000000"/>
              </a:solidFill>
            </a:endParaRPr>
          </a:p>
        </p:txBody>
      </p:sp>
      <p:sp>
        <p:nvSpPr>
          <p:cNvPr id="10245" name="Text Box 5">
            <a:extLst>
              <a:ext uri="{FF2B5EF4-FFF2-40B4-BE49-F238E27FC236}">
                <a16:creationId xmlns:a16="http://schemas.microsoft.com/office/drawing/2014/main" id="{6A4ED352-2341-D3C3-8CFC-BF057D0C15F2}"/>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       Fred Doherty, H&amp;S Induction, GU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0F035E6A-E004-8B8D-1F85-D84EB6DA8AAF}"/>
              </a:ext>
            </a:extLst>
          </p:cNvPr>
          <p:cNvSpPr txBox="1">
            <a:spLocks noChangeArrowheads="1"/>
          </p:cNvSpPr>
          <p:nvPr/>
        </p:nvSpPr>
        <p:spPr bwMode="auto">
          <a:xfrm>
            <a:off x="417513" y="846138"/>
            <a:ext cx="9348787" cy="545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3375">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eaLnBrk="1">
              <a:lnSpc>
                <a:spcPct val="100000"/>
              </a:lnSpc>
              <a:spcBef>
                <a:spcPts val="725"/>
              </a:spcBef>
              <a:buClrTx/>
              <a:buFontTx/>
              <a:buNone/>
            </a:pPr>
            <a:r>
              <a:rPr lang="en-GB" altLang="en-US" sz="2400" b="1">
                <a:solidFill>
                  <a:srgbClr val="003C69"/>
                </a:solidFill>
              </a:rPr>
              <a:t>Presentation plan</a:t>
            </a:r>
          </a:p>
          <a:p>
            <a:pPr eaLnBrk="1">
              <a:lnSpc>
                <a:spcPct val="100000"/>
              </a:lnSpc>
              <a:spcBef>
                <a:spcPts val="725"/>
              </a:spcBef>
              <a:buClrTx/>
              <a:buFontTx/>
              <a:buNone/>
            </a:pPr>
            <a:r>
              <a:rPr lang="en-GB" altLang="en-US" sz="2000" b="1">
                <a:solidFill>
                  <a:srgbClr val="003C69"/>
                </a:solidFill>
              </a:rPr>
              <a:t>Group Safety – Personnel /Training / Personal Safety</a:t>
            </a:r>
          </a:p>
          <a:p>
            <a:pPr eaLnBrk="1">
              <a:lnSpc>
                <a:spcPct val="100000"/>
              </a:lnSpc>
              <a:spcBef>
                <a:spcPts val="725"/>
              </a:spcBef>
              <a:buClrTx/>
              <a:buSzTx/>
              <a:buFontTx/>
              <a:buNone/>
            </a:pPr>
            <a:r>
              <a:rPr lang="en-GB" altLang="en-US" sz="2000" b="1">
                <a:solidFill>
                  <a:srgbClr val="003C69"/>
                </a:solidFill>
              </a:rPr>
              <a:t>Induction &amp; Training Personal Review Spreadsheet</a:t>
            </a:r>
          </a:p>
          <a:p>
            <a:pPr eaLnBrk="1">
              <a:lnSpc>
                <a:spcPct val="100000"/>
              </a:lnSpc>
              <a:spcBef>
                <a:spcPts val="725"/>
              </a:spcBef>
              <a:buClrTx/>
              <a:buSzTx/>
              <a:buFontTx/>
              <a:buNone/>
            </a:pPr>
            <a:r>
              <a:rPr lang="en-GB" altLang="en-US" sz="2000" b="1">
                <a:solidFill>
                  <a:srgbClr val="003C69"/>
                </a:solidFill>
              </a:rPr>
              <a:t>Glasgow University Online E- Induction</a:t>
            </a:r>
          </a:p>
          <a:p>
            <a:pPr eaLnBrk="1">
              <a:lnSpc>
                <a:spcPct val="100000"/>
              </a:lnSpc>
              <a:spcBef>
                <a:spcPts val="725"/>
              </a:spcBef>
              <a:buClrTx/>
              <a:buFontTx/>
              <a:buNone/>
            </a:pPr>
            <a:r>
              <a:rPr lang="en-GB" altLang="en-US" sz="2000" b="1">
                <a:solidFill>
                  <a:srgbClr val="003C69"/>
                </a:solidFill>
              </a:rPr>
              <a:t>Fire Safety </a:t>
            </a:r>
          </a:p>
          <a:p>
            <a:pPr eaLnBrk="1">
              <a:lnSpc>
                <a:spcPct val="100000"/>
              </a:lnSpc>
              <a:spcBef>
                <a:spcPts val="725"/>
              </a:spcBef>
              <a:buClrTx/>
              <a:buFontTx/>
              <a:buNone/>
            </a:pPr>
            <a:r>
              <a:rPr lang="en-GB" altLang="en-US" sz="2000" b="1">
                <a:solidFill>
                  <a:srgbClr val="003C69"/>
                </a:solidFill>
              </a:rPr>
              <a:t>      </a:t>
            </a:r>
            <a:r>
              <a:rPr lang="en-GB" altLang="en-US">
                <a:solidFill>
                  <a:srgbClr val="000000"/>
                </a:solidFill>
              </a:rPr>
              <a:t>Wardens / Assembly Points / Evacuation</a:t>
            </a:r>
          </a:p>
          <a:p>
            <a:pPr eaLnBrk="1">
              <a:lnSpc>
                <a:spcPct val="100000"/>
              </a:lnSpc>
              <a:spcBef>
                <a:spcPts val="725"/>
              </a:spcBef>
              <a:buClrTx/>
              <a:buFontTx/>
              <a:buNone/>
            </a:pPr>
            <a:r>
              <a:rPr lang="en-GB" altLang="en-US" sz="2000" b="1">
                <a:solidFill>
                  <a:srgbClr val="003C69"/>
                </a:solidFill>
              </a:rPr>
              <a:t>Accident or illness First Aid</a:t>
            </a:r>
          </a:p>
          <a:p>
            <a:pPr eaLnBrk="1">
              <a:lnSpc>
                <a:spcPct val="100000"/>
              </a:lnSpc>
              <a:spcBef>
                <a:spcPts val="725"/>
              </a:spcBef>
              <a:buClrTx/>
              <a:buFontTx/>
              <a:buNone/>
            </a:pPr>
            <a:r>
              <a:rPr lang="en-GB" altLang="en-US" sz="2000" b="1">
                <a:solidFill>
                  <a:srgbClr val="003C69"/>
                </a:solidFill>
              </a:rPr>
              <a:t>GLADD 1 &amp; 2 Cleanroom Procedures</a:t>
            </a:r>
          </a:p>
          <a:p>
            <a:pPr eaLnBrk="1">
              <a:lnSpc>
                <a:spcPct val="100000"/>
              </a:lnSpc>
              <a:spcBef>
                <a:spcPts val="725"/>
              </a:spcBef>
              <a:buClrTx/>
              <a:buFontTx/>
              <a:buNone/>
            </a:pPr>
            <a:r>
              <a:rPr lang="en-GB" altLang="en-US" sz="2000" b="1">
                <a:solidFill>
                  <a:srgbClr val="003C69"/>
                </a:solidFill>
              </a:rPr>
              <a:t>Safety for possible work requirement areas </a:t>
            </a:r>
          </a:p>
          <a:p>
            <a:pPr eaLnBrk="1">
              <a:lnSpc>
                <a:spcPct val="100000"/>
              </a:lnSpc>
              <a:spcBef>
                <a:spcPts val="725"/>
              </a:spcBef>
              <a:buClrTx/>
              <a:buFontTx/>
              <a:buNone/>
            </a:pPr>
            <a:r>
              <a:rPr lang="en-GB" altLang="en-US" sz="2000" b="1">
                <a:solidFill>
                  <a:srgbClr val="003C69"/>
                </a:solidFill>
              </a:rPr>
              <a:t>      </a:t>
            </a:r>
            <a:r>
              <a:rPr lang="en-GB" altLang="en-US">
                <a:solidFill>
                  <a:srgbClr val="000000"/>
                </a:solidFill>
              </a:rPr>
              <a:t>Heavy Lifting / Working at Heights / Gas / HV / Radiation /</a:t>
            </a:r>
          </a:p>
          <a:p>
            <a:pPr eaLnBrk="1">
              <a:lnSpc>
                <a:spcPct val="100000"/>
              </a:lnSpc>
              <a:spcBef>
                <a:spcPts val="725"/>
              </a:spcBef>
              <a:buClrTx/>
              <a:buFontTx/>
              <a:buNone/>
            </a:pPr>
            <a:r>
              <a:rPr lang="en-GB" altLang="en-US">
                <a:solidFill>
                  <a:srgbClr val="000000"/>
                </a:solidFill>
              </a:rPr>
              <a:t>      X-Rays / Chemicals / Cryogenics / Lasers</a:t>
            </a:r>
          </a:p>
          <a:p>
            <a:pPr eaLnBrk="1">
              <a:lnSpc>
                <a:spcPct val="100000"/>
              </a:lnSpc>
              <a:spcBef>
                <a:spcPts val="725"/>
              </a:spcBef>
              <a:buClrTx/>
              <a:buFontTx/>
              <a:buNone/>
            </a:pPr>
            <a:r>
              <a:rPr lang="en-GB" altLang="en-US" sz="2000" b="1">
                <a:solidFill>
                  <a:srgbClr val="003C69"/>
                </a:solidFill>
              </a:rPr>
              <a:t>Working Outwith Normal Hours</a:t>
            </a:r>
          </a:p>
          <a:p>
            <a:pPr eaLnBrk="1">
              <a:lnSpc>
                <a:spcPct val="100000"/>
              </a:lnSpc>
              <a:spcBef>
                <a:spcPts val="725"/>
              </a:spcBef>
              <a:buClrTx/>
              <a:buFontTx/>
              <a:buNone/>
            </a:pPr>
            <a:r>
              <a:rPr lang="en-GB" altLang="en-US" sz="2000" b="1">
                <a:solidFill>
                  <a:srgbClr val="003C69"/>
                </a:solidFill>
              </a:rPr>
              <a:t>Safety &amp; Travel - Fieldwork</a:t>
            </a:r>
          </a:p>
        </p:txBody>
      </p:sp>
      <p:sp>
        <p:nvSpPr>
          <p:cNvPr id="12291" name="Text Box 2">
            <a:extLst>
              <a:ext uri="{FF2B5EF4-FFF2-40B4-BE49-F238E27FC236}">
                <a16:creationId xmlns:a16="http://schemas.microsoft.com/office/drawing/2014/main" id="{FB2469E6-D14F-3FF4-B831-AA277379C9A5}"/>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0000"/>
              </a:lnSpc>
              <a:buClrTx/>
              <a:buFontTx/>
              <a:buNone/>
            </a:pPr>
            <a:r>
              <a:rPr lang="en-GB" altLang="en-US" sz="2800" b="1">
                <a:solidFill>
                  <a:srgbClr val="FFFFFF"/>
                </a:solidFill>
              </a:rPr>
              <a:t>Table of contents          </a:t>
            </a:r>
          </a:p>
        </p:txBody>
      </p:sp>
      <p:sp>
        <p:nvSpPr>
          <p:cNvPr id="12292" name="Text Box 3">
            <a:extLst>
              <a:ext uri="{FF2B5EF4-FFF2-40B4-BE49-F238E27FC236}">
                <a16:creationId xmlns:a16="http://schemas.microsoft.com/office/drawing/2014/main" id="{67C42304-200A-1321-C9BD-C9362CD7E500}"/>
              </a:ext>
            </a:extLst>
          </p:cNvPr>
          <p:cNvSpPr txBox="1">
            <a:spLocks noChangeArrowheads="1"/>
          </p:cNvSpPr>
          <p:nvPr/>
        </p:nvSpPr>
        <p:spPr bwMode="auto">
          <a:xfrm rot="120000">
            <a:off x="9429750" y="6450013"/>
            <a:ext cx="393700"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A35A6420-7B3A-4745-AE18-B06819A0DAF1}" type="slidenum">
              <a:rPr lang="en-GB" altLang="en-US" b="1">
                <a:solidFill>
                  <a:srgbClr val="000000"/>
                </a:solidFill>
              </a:rPr>
              <a:pPr eaLnBrk="1" hangingPunct="1">
                <a:lnSpc>
                  <a:spcPct val="100000"/>
                </a:lnSpc>
                <a:spcBef>
                  <a:spcPts val="538"/>
                </a:spcBef>
                <a:buClrTx/>
                <a:buFontTx/>
                <a:buNone/>
              </a:pPr>
              <a:t>4</a:t>
            </a:fld>
            <a:endParaRPr lang="en-GB" altLang="en-US" b="1">
              <a:solidFill>
                <a:srgbClr val="000000"/>
              </a:solidFill>
            </a:endParaRPr>
          </a:p>
        </p:txBody>
      </p:sp>
      <p:pic>
        <p:nvPicPr>
          <p:cNvPr id="12293" name="Picture 5">
            <a:extLst>
              <a:ext uri="{FF2B5EF4-FFF2-40B4-BE49-F238E27FC236}">
                <a16:creationId xmlns:a16="http://schemas.microsoft.com/office/drawing/2014/main" id="{31204F29-80F0-6C2E-86CC-835F51DB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000">
            <a:off x="7086600" y="4368800"/>
            <a:ext cx="2141538" cy="1481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a:extLst>
              <a:ext uri="{FF2B5EF4-FFF2-40B4-BE49-F238E27FC236}">
                <a16:creationId xmlns:a16="http://schemas.microsoft.com/office/drawing/2014/main" id="{6C016E20-883F-5945-22A3-2C229461B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60000">
            <a:off x="6958013" y="2971800"/>
            <a:ext cx="2144712" cy="1484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a:extLst>
              <a:ext uri="{FF2B5EF4-FFF2-40B4-BE49-F238E27FC236}">
                <a16:creationId xmlns:a16="http://schemas.microsoft.com/office/drawing/2014/main" id="{48C489C1-010D-239C-AD5D-FB5382DD7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80000">
            <a:off x="6883400" y="1446213"/>
            <a:ext cx="2254250" cy="1560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Text Box 8">
            <a:extLst>
              <a:ext uri="{FF2B5EF4-FFF2-40B4-BE49-F238E27FC236}">
                <a16:creationId xmlns:a16="http://schemas.microsoft.com/office/drawing/2014/main" id="{BE643CC4-EB08-8D14-6F8C-CC3AC5996F79}"/>
              </a:ext>
            </a:extLst>
          </p:cNvPr>
          <p:cNvSpPr txBox="1">
            <a:spLocks noChangeArrowheads="1"/>
          </p:cNvSpPr>
          <p:nvPr/>
        </p:nvSpPr>
        <p:spPr bwMode="auto">
          <a:xfrm>
            <a:off x="3132138" y="6423025"/>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79A79316-A3EC-FAA9-75E0-4670B5291432}"/>
              </a:ext>
            </a:extLst>
          </p:cNvPr>
          <p:cNvSpPr txBox="1">
            <a:spLocks noChangeArrowheads="1"/>
          </p:cNvSpPr>
          <p:nvPr/>
        </p:nvSpPr>
        <p:spPr bwMode="auto">
          <a:xfrm>
            <a:off x="4595813" y="34925"/>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b="1">
                <a:solidFill>
                  <a:srgbClr val="FFFFFF"/>
                </a:solidFill>
              </a:rPr>
              <a:t>                </a:t>
            </a:r>
            <a:r>
              <a:rPr lang="en-GB" altLang="en-US" sz="2000" b="1">
                <a:solidFill>
                  <a:srgbClr val="FFFFFF"/>
                </a:solidFill>
              </a:rPr>
              <a:t>Group Safety</a:t>
            </a:r>
          </a:p>
        </p:txBody>
      </p:sp>
      <p:sp>
        <p:nvSpPr>
          <p:cNvPr id="11266" name="Text Box 2">
            <a:extLst>
              <a:ext uri="{FF2B5EF4-FFF2-40B4-BE49-F238E27FC236}">
                <a16:creationId xmlns:a16="http://schemas.microsoft.com/office/drawing/2014/main" id="{C3600F86-C10C-78FF-3134-DE0796655D7A}"/>
              </a:ext>
            </a:extLst>
          </p:cNvPr>
          <p:cNvSpPr txBox="1">
            <a:spLocks noChangeArrowheads="1"/>
          </p:cNvSpPr>
          <p:nvPr/>
        </p:nvSpPr>
        <p:spPr bwMode="auto">
          <a:xfrm>
            <a:off x="266700" y="990600"/>
            <a:ext cx="9488488" cy="5453063"/>
          </a:xfrm>
          <a:prstGeom prst="rect">
            <a:avLst/>
          </a:prstGeom>
          <a:noFill/>
          <a:ln>
            <a:noFill/>
          </a:ln>
          <a:effectLst/>
        </p:spPr>
        <p:txBody>
          <a:bodyPr lIns="90000" tIns="45000" rIns="90000" bIns="45000"/>
          <a:lstStyle>
            <a:lvl1pPr marL="342900" indent="-3238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FFFFFF"/>
                </a:solidFill>
                <a:latin typeface="Arial" charset="0"/>
                <a:ea typeface="Microsoft YaHei" pitchFamily="32" charset="-122"/>
              </a:defRPr>
            </a:lvl9pPr>
          </a:lstStyle>
          <a:p>
            <a:pPr eaLnBrk="1">
              <a:spcBef>
                <a:spcPts val="725"/>
              </a:spcBef>
              <a:buSzPct val="100000"/>
              <a:defRPr/>
            </a:pPr>
            <a:r>
              <a:rPr lang="en-GB" altLang="en-US" sz="2400" b="1" dirty="0">
                <a:solidFill>
                  <a:srgbClr val="000000"/>
                </a:solidFill>
              </a:rPr>
              <a:t>Safety Personnel</a:t>
            </a:r>
          </a:p>
          <a:p>
            <a:pPr marL="341313" indent="-325438" eaLnBrk="1">
              <a:spcBef>
                <a:spcPts val="725"/>
              </a:spcBef>
              <a:buClr>
                <a:srgbClr val="000000"/>
              </a:buClr>
              <a:buSzPct val="100000"/>
              <a:buFont typeface="Arial" charset="0"/>
              <a:buChar char="•"/>
              <a:defRPr/>
            </a:pPr>
            <a:r>
              <a:rPr lang="en-GB" altLang="en-US" sz="1600" dirty="0">
                <a:solidFill>
                  <a:srgbClr val="000000"/>
                </a:solidFill>
              </a:rPr>
              <a:t>Fred Doherty  – School Safety Committee.</a:t>
            </a:r>
          </a:p>
          <a:p>
            <a:pPr marL="341313" indent="-325438" eaLnBrk="1">
              <a:spcBef>
                <a:spcPts val="725"/>
              </a:spcBef>
              <a:buClr>
                <a:srgbClr val="000000"/>
              </a:buClr>
              <a:buSzPct val="100000"/>
              <a:buFont typeface="Arial" charset="0"/>
              <a:buChar char="•"/>
              <a:defRPr/>
            </a:pPr>
            <a:r>
              <a:rPr lang="en-GB" altLang="en-US" sz="1600" dirty="0">
                <a:solidFill>
                  <a:srgbClr val="000000"/>
                </a:solidFill>
              </a:rPr>
              <a:t>Jill Sambrook –  Induction Coordinator.</a:t>
            </a:r>
          </a:p>
          <a:p>
            <a:pPr marL="341313" indent="-325438" eaLnBrk="1">
              <a:spcBef>
                <a:spcPts val="725"/>
              </a:spcBef>
              <a:buClr>
                <a:srgbClr val="000000"/>
              </a:buClr>
              <a:buSzPct val="100000"/>
              <a:buFont typeface="Arial" charset="0"/>
              <a:buChar char="•"/>
              <a:defRPr/>
            </a:pPr>
            <a:r>
              <a:rPr lang="en-GB" altLang="en-US" sz="1600" dirty="0">
                <a:solidFill>
                  <a:srgbClr val="000000"/>
                </a:solidFill>
              </a:rPr>
              <a:t>Fiona Grant   –  First Aid Contact. </a:t>
            </a:r>
            <a:br>
              <a:rPr lang="en-GB" altLang="en-US" sz="1600" b="1" dirty="0">
                <a:solidFill>
                  <a:srgbClr val="000000"/>
                </a:solidFill>
              </a:rPr>
            </a:br>
            <a:br>
              <a:rPr lang="en-GB" altLang="en-US" sz="2400" b="1" dirty="0">
                <a:solidFill>
                  <a:srgbClr val="000000"/>
                </a:solidFill>
              </a:rPr>
            </a:br>
            <a:br>
              <a:rPr lang="en-GB" altLang="en-US" sz="2400" b="1" dirty="0">
                <a:solidFill>
                  <a:srgbClr val="003C69"/>
                </a:solidFill>
              </a:rPr>
            </a:br>
            <a:endParaRPr lang="en-GB" altLang="en-US" sz="2400" b="1" dirty="0">
              <a:solidFill>
                <a:srgbClr val="003C69"/>
              </a:solidFill>
            </a:endParaRPr>
          </a:p>
          <a:p>
            <a:pPr eaLnBrk="1">
              <a:spcBef>
                <a:spcPts val="725"/>
              </a:spcBef>
              <a:buSzPct val="100000"/>
              <a:defRPr/>
            </a:pPr>
            <a:endParaRPr lang="en-GB" altLang="en-US" sz="2400" b="1" dirty="0">
              <a:solidFill>
                <a:srgbClr val="003C69"/>
              </a:solidFill>
            </a:endParaRPr>
          </a:p>
        </p:txBody>
      </p:sp>
      <p:sp>
        <p:nvSpPr>
          <p:cNvPr id="14340" name="Text Box 3">
            <a:extLst>
              <a:ext uri="{FF2B5EF4-FFF2-40B4-BE49-F238E27FC236}">
                <a16:creationId xmlns:a16="http://schemas.microsoft.com/office/drawing/2014/main" id="{157A4712-0C16-1C97-E43A-87374FA21A41}"/>
              </a:ext>
            </a:extLst>
          </p:cNvPr>
          <p:cNvSpPr txBox="1">
            <a:spLocks noChangeArrowheads="1"/>
          </p:cNvSpPr>
          <p:nvPr/>
        </p:nvSpPr>
        <p:spPr bwMode="auto">
          <a:xfrm>
            <a:off x="9542463" y="6494463"/>
            <a:ext cx="7953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03180202-64E7-4718-A9F7-2ECE95681163}" type="slidenum">
              <a:rPr lang="en-GB" altLang="en-US" b="1">
                <a:solidFill>
                  <a:srgbClr val="000000"/>
                </a:solidFill>
              </a:rPr>
              <a:pPr eaLnBrk="1" hangingPunct="1">
                <a:lnSpc>
                  <a:spcPct val="100000"/>
                </a:lnSpc>
                <a:spcBef>
                  <a:spcPts val="538"/>
                </a:spcBef>
                <a:buClrTx/>
                <a:buFontTx/>
                <a:buNone/>
              </a:pPr>
              <a:t>5</a:t>
            </a:fld>
            <a:endParaRPr lang="en-GB" altLang="en-US" b="1">
              <a:solidFill>
                <a:srgbClr val="000000"/>
              </a:solidFill>
            </a:endParaRPr>
          </a:p>
        </p:txBody>
      </p:sp>
      <p:sp>
        <p:nvSpPr>
          <p:cNvPr id="14341" name="Rectangle 4">
            <a:extLst>
              <a:ext uri="{FF2B5EF4-FFF2-40B4-BE49-F238E27FC236}">
                <a16:creationId xmlns:a16="http://schemas.microsoft.com/office/drawing/2014/main" id="{1078B716-0D38-110A-F250-9C3523761BAD}"/>
              </a:ext>
            </a:extLst>
          </p:cNvPr>
          <p:cNvSpPr>
            <a:spLocks noChangeArrowheads="1"/>
          </p:cNvSpPr>
          <p:nvPr/>
        </p:nvSpPr>
        <p:spPr bwMode="auto">
          <a:xfrm>
            <a:off x="4714875" y="2928938"/>
            <a:ext cx="5116513" cy="312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sz="2400" b="1">
                <a:solidFill>
                  <a:srgbClr val="000000"/>
                </a:solidFill>
              </a:rPr>
              <a:t>Personal Safety Outcome</a:t>
            </a:r>
          </a:p>
          <a:p>
            <a:pPr eaLnBrk="1" hangingPunct="1">
              <a:lnSpc>
                <a:spcPct val="100000"/>
              </a:lnSpc>
              <a:spcBef>
                <a:spcPts val="538"/>
              </a:spcBef>
              <a:buFont typeface="Arial" panose="020B0604020202020204" pitchFamily="34" charset="0"/>
              <a:buChar char="•"/>
            </a:pPr>
            <a:r>
              <a:rPr lang="en-GB" altLang="en-US">
                <a:solidFill>
                  <a:srgbClr val="000000"/>
                </a:solidFill>
              </a:rPr>
              <a:t> Induction &amp; Introductory information will cover general basics of safety and areas relevant to working in the PPE labs.</a:t>
            </a:r>
          </a:p>
          <a:p>
            <a:pPr eaLnBrk="1" hangingPunct="1">
              <a:lnSpc>
                <a:spcPct val="100000"/>
              </a:lnSpc>
              <a:spcBef>
                <a:spcPts val="538"/>
              </a:spcBef>
              <a:buFont typeface="Arial" panose="020B0604020202020204" pitchFamily="34" charset="0"/>
              <a:buChar char="•"/>
            </a:pPr>
            <a:r>
              <a:rPr lang="en-GB" altLang="en-US">
                <a:solidFill>
                  <a:srgbClr val="000000"/>
                </a:solidFill>
              </a:rPr>
              <a:t> You should identify your training needs and safety considerations In consultation with your supervisor</a:t>
            </a:r>
            <a:r>
              <a:rPr lang="en-GB" altLang="en-US">
                <a:solidFill>
                  <a:srgbClr val="000000"/>
                </a:solidFill>
                <a:cs typeface="Times New Roman" panose="02020603050405020304" pitchFamily="18" charset="0"/>
              </a:rPr>
              <a:t>.</a:t>
            </a:r>
          </a:p>
          <a:p>
            <a:pPr eaLnBrk="1" hangingPunct="1">
              <a:lnSpc>
                <a:spcPct val="100000"/>
              </a:lnSpc>
              <a:spcBef>
                <a:spcPts val="538"/>
              </a:spcBef>
              <a:buFont typeface="Arial" panose="020B0604020202020204" pitchFamily="34" charset="0"/>
              <a:buChar char="•"/>
            </a:pPr>
            <a:r>
              <a:rPr lang="en-GB" altLang="en-US">
                <a:solidFill>
                  <a:srgbClr val="000000"/>
                </a:solidFill>
                <a:cs typeface="Times New Roman" panose="02020603050405020304" pitchFamily="18" charset="0"/>
              </a:rPr>
              <a:t> Ongoing assessments with supervisors, safety personnel and annual PDRs should clarify requirements for each individual.</a:t>
            </a:r>
          </a:p>
        </p:txBody>
      </p:sp>
      <p:sp>
        <p:nvSpPr>
          <p:cNvPr id="14342" name="Rectangle 5">
            <a:extLst>
              <a:ext uri="{FF2B5EF4-FFF2-40B4-BE49-F238E27FC236}">
                <a16:creationId xmlns:a16="http://schemas.microsoft.com/office/drawing/2014/main" id="{B83C1371-8DE8-A287-04A5-85C043F5E29F}"/>
              </a:ext>
            </a:extLst>
          </p:cNvPr>
          <p:cNvSpPr>
            <a:spLocks noChangeArrowheads="1"/>
          </p:cNvSpPr>
          <p:nvPr/>
        </p:nvSpPr>
        <p:spPr bwMode="auto">
          <a:xfrm>
            <a:off x="4573588" y="990600"/>
            <a:ext cx="5410200" cy="182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sz="2400" b="1">
                <a:solidFill>
                  <a:srgbClr val="000000"/>
                </a:solidFill>
              </a:rPr>
              <a:t>Safety Training</a:t>
            </a:r>
          </a:p>
          <a:p>
            <a:pPr eaLnBrk="1" hangingPunct="1">
              <a:lnSpc>
                <a:spcPct val="100000"/>
              </a:lnSpc>
              <a:spcBef>
                <a:spcPts val="538"/>
              </a:spcBef>
              <a:buFont typeface="Arial" panose="020B0604020202020204" pitchFamily="34" charset="0"/>
              <a:buChar char="•"/>
            </a:pPr>
            <a:r>
              <a:rPr lang="en-GB" altLang="en-US">
                <a:solidFill>
                  <a:srgbClr val="000000"/>
                </a:solidFill>
              </a:rPr>
              <a:t> University Health, Safety &amp; Wellbeing E–Induction </a:t>
            </a:r>
          </a:p>
          <a:p>
            <a:pPr eaLnBrk="1" hangingPunct="1">
              <a:lnSpc>
                <a:spcPct val="100000"/>
              </a:lnSpc>
              <a:spcBef>
                <a:spcPts val="538"/>
              </a:spcBef>
              <a:buFont typeface="Arial" panose="020B0604020202020204" pitchFamily="34" charset="0"/>
              <a:buChar char="•"/>
            </a:pPr>
            <a:r>
              <a:rPr lang="en-GB" altLang="en-US">
                <a:solidFill>
                  <a:srgbClr val="000000"/>
                </a:solidFill>
              </a:rPr>
              <a:t> PPE Group Safety Induction talk.</a:t>
            </a:r>
          </a:p>
          <a:p>
            <a:pPr eaLnBrk="1" hangingPunct="1">
              <a:lnSpc>
                <a:spcPct val="100000"/>
              </a:lnSpc>
              <a:spcBef>
                <a:spcPts val="538"/>
              </a:spcBef>
              <a:buFont typeface="Arial" panose="020B0604020202020204" pitchFamily="34" charset="0"/>
              <a:buChar char="•"/>
            </a:pPr>
            <a:r>
              <a:rPr lang="en-GB" altLang="en-US">
                <a:solidFill>
                  <a:srgbClr val="000000"/>
                </a:solidFill>
              </a:rPr>
              <a:t> PPE Group Introductory info &amp; tour of labs.</a:t>
            </a:r>
          </a:p>
          <a:p>
            <a:pPr eaLnBrk="1" hangingPunct="1">
              <a:lnSpc>
                <a:spcPct val="100000"/>
              </a:lnSpc>
              <a:spcBef>
                <a:spcPts val="538"/>
              </a:spcBef>
              <a:buFont typeface="Arial" panose="020B0604020202020204" pitchFamily="34" charset="0"/>
              <a:buChar char="•"/>
            </a:pPr>
            <a:r>
              <a:rPr lang="en-GB" altLang="en-US">
                <a:solidFill>
                  <a:srgbClr val="000000"/>
                </a:solidFill>
              </a:rPr>
              <a:t> Further Training when required.</a:t>
            </a:r>
          </a:p>
        </p:txBody>
      </p:sp>
      <p:sp>
        <p:nvSpPr>
          <p:cNvPr id="14343" name="Text Box 6">
            <a:extLst>
              <a:ext uri="{FF2B5EF4-FFF2-40B4-BE49-F238E27FC236}">
                <a16:creationId xmlns:a16="http://schemas.microsoft.com/office/drawing/2014/main" id="{1409B710-6BA8-6F4B-3A2F-8BCEBCE70A48}"/>
              </a:ext>
            </a:extLst>
          </p:cNvPr>
          <p:cNvSpPr txBox="1">
            <a:spLocks noChangeArrowheads="1"/>
          </p:cNvSpPr>
          <p:nvPr/>
        </p:nvSpPr>
        <p:spPr bwMode="auto">
          <a:xfrm>
            <a:off x="3132138" y="6483350"/>
            <a:ext cx="43561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pic>
        <p:nvPicPr>
          <p:cNvPr id="14344" name="Picture 8">
            <a:extLst>
              <a:ext uri="{FF2B5EF4-FFF2-40B4-BE49-F238E27FC236}">
                <a16:creationId xmlns:a16="http://schemas.microsoft.com/office/drawing/2014/main" id="{C1C5C9B5-A61D-39A2-11E0-7036B1AF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217863"/>
            <a:ext cx="3810000" cy="285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DB08EF3E-358A-30DC-B4BC-A3E38F74F030}"/>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b="1">
                <a:solidFill>
                  <a:srgbClr val="FFFFFF"/>
                </a:solidFill>
              </a:rPr>
              <a:t> </a:t>
            </a:r>
            <a:r>
              <a:rPr lang="en-GB" altLang="en-US" b="1">
                <a:solidFill>
                  <a:srgbClr val="FFFFFF"/>
                </a:solidFill>
              </a:rPr>
              <a:t>Induction &amp; Training  Review Spreadsheet</a:t>
            </a:r>
          </a:p>
          <a:p>
            <a:pPr algn="just" eaLnBrk="1">
              <a:lnSpc>
                <a:spcPct val="90000"/>
              </a:lnSpc>
              <a:buClrTx/>
              <a:buFontTx/>
              <a:buNone/>
            </a:pPr>
            <a:endParaRPr lang="en-US" altLang="en-US" b="1">
              <a:solidFill>
                <a:srgbClr val="FFFFFF"/>
              </a:solidFill>
            </a:endParaRPr>
          </a:p>
        </p:txBody>
      </p:sp>
      <p:sp>
        <p:nvSpPr>
          <p:cNvPr id="16387" name="Text Box 2">
            <a:extLst>
              <a:ext uri="{FF2B5EF4-FFF2-40B4-BE49-F238E27FC236}">
                <a16:creationId xmlns:a16="http://schemas.microsoft.com/office/drawing/2014/main" id="{923ACB5F-BB23-7A1A-7D63-BB405B4DB4F0}"/>
              </a:ext>
            </a:extLst>
          </p:cNvPr>
          <p:cNvSpPr txBox="1">
            <a:spLocks noChangeArrowheads="1"/>
          </p:cNvSpPr>
          <p:nvPr/>
        </p:nvSpPr>
        <p:spPr bwMode="auto">
          <a:xfrm>
            <a:off x="9542463" y="6494463"/>
            <a:ext cx="7953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5F215E79-38C9-4787-B4A2-1BC891F8D9A3}" type="slidenum">
              <a:rPr lang="en-GB" altLang="en-US" b="1">
                <a:solidFill>
                  <a:srgbClr val="000000"/>
                </a:solidFill>
              </a:rPr>
              <a:pPr eaLnBrk="1" hangingPunct="1">
                <a:lnSpc>
                  <a:spcPct val="100000"/>
                </a:lnSpc>
                <a:spcBef>
                  <a:spcPts val="538"/>
                </a:spcBef>
                <a:buClrTx/>
                <a:buFontTx/>
                <a:buNone/>
              </a:pPr>
              <a:t>6</a:t>
            </a:fld>
            <a:endParaRPr lang="en-GB" altLang="en-US" b="1">
              <a:solidFill>
                <a:srgbClr val="000000"/>
              </a:solidFill>
            </a:endParaRPr>
          </a:p>
        </p:txBody>
      </p:sp>
      <p:sp>
        <p:nvSpPr>
          <p:cNvPr id="16388" name="Text Box 4">
            <a:extLst>
              <a:ext uri="{FF2B5EF4-FFF2-40B4-BE49-F238E27FC236}">
                <a16:creationId xmlns:a16="http://schemas.microsoft.com/office/drawing/2014/main" id="{BBB3952A-410B-5B9D-E25D-89648E516253}"/>
              </a:ext>
            </a:extLst>
          </p:cNvPr>
          <p:cNvSpPr txBox="1">
            <a:spLocks noChangeArrowheads="1"/>
          </p:cNvSpPr>
          <p:nvPr/>
        </p:nvSpPr>
        <p:spPr bwMode="auto">
          <a:xfrm>
            <a:off x="2022475" y="5975350"/>
            <a:ext cx="58515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GB" altLang="en-US" b="1">
                <a:solidFill>
                  <a:srgbClr val="000000"/>
                </a:solidFill>
              </a:rPr>
              <a:t>Personal  Induction &amp; Training  Review Spreadsheet</a:t>
            </a:r>
          </a:p>
        </p:txBody>
      </p:sp>
      <p:pic>
        <p:nvPicPr>
          <p:cNvPr id="16389" name="Picture 5">
            <a:extLst>
              <a:ext uri="{FF2B5EF4-FFF2-40B4-BE49-F238E27FC236}">
                <a16:creationId xmlns:a16="http://schemas.microsoft.com/office/drawing/2014/main" id="{FA3F143E-3BE3-38D0-8282-103FC16E7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1025525"/>
            <a:ext cx="9275762" cy="4662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6">
            <a:extLst>
              <a:ext uri="{FF2B5EF4-FFF2-40B4-BE49-F238E27FC236}">
                <a16:creationId xmlns:a16="http://schemas.microsoft.com/office/drawing/2014/main" id="{20043C08-84E4-4F09-D081-45FCA463D45A}"/>
              </a:ext>
            </a:extLst>
          </p:cNvPr>
          <p:cNvSpPr txBox="1">
            <a:spLocks noChangeArrowheads="1"/>
          </p:cNvSpPr>
          <p:nvPr/>
        </p:nvSpPr>
        <p:spPr bwMode="auto">
          <a:xfrm>
            <a:off x="3132138" y="6483350"/>
            <a:ext cx="5022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 Meeting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B6E07891-03F6-BA50-284F-879043FBC1E3}"/>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lnSpc>
                <a:spcPct val="90000"/>
              </a:lnSpc>
              <a:buClrTx/>
              <a:buFontTx/>
              <a:buNone/>
            </a:pPr>
            <a:r>
              <a:rPr lang="en-GB" altLang="en-US" sz="2800" b="1">
                <a:solidFill>
                  <a:srgbClr val="FFFFFF"/>
                </a:solidFill>
              </a:rPr>
              <a:t>  </a:t>
            </a:r>
            <a:r>
              <a:rPr lang="en-GB" altLang="en-US" b="1">
                <a:solidFill>
                  <a:srgbClr val="FFFFFF"/>
                </a:solidFill>
              </a:rPr>
              <a:t>Induction &amp; Training  Review Spreadsheet</a:t>
            </a:r>
          </a:p>
          <a:p>
            <a:pPr algn="just" eaLnBrk="1">
              <a:lnSpc>
                <a:spcPct val="90000"/>
              </a:lnSpc>
              <a:buClrTx/>
              <a:buFontTx/>
              <a:buNone/>
            </a:pPr>
            <a:endParaRPr lang="en-US" altLang="en-US" sz="2000">
              <a:solidFill>
                <a:srgbClr val="FFFFFF"/>
              </a:solidFill>
            </a:endParaRPr>
          </a:p>
          <a:p>
            <a:pPr algn="just" eaLnBrk="1">
              <a:lnSpc>
                <a:spcPct val="90000"/>
              </a:lnSpc>
              <a:buClrTx/>
              <a:buFontTx/>
              <a:buNone/>
            </a:pPr>
            <a:endParaRPr lang="en-US" altLang="en-US" sz="2000">
              <a:solidFill>
                <a:srgbClr val="FFFFFF"/>
              </a:solidFill>
            </a:endParaRPr>
          </a:p>
        </p:txBody>
      </p:sp>
      <p:sp>
        <p:nvSpPr>
          <p:cNvPr id="18435" name="Text Box 2">
            <a:extLst>
              <a:ext uri="{FF2B5EF4-FFF2-40B4-BE49-F238E27FC236}">
                <a16:creationId xmlns:a16="http://schemas.microsoft.com/office/drawing/2014/main" id="{1B804FB0-E467-9781-A40C-E1BF9973D582}"/>
              </a:ext>
            </a:extLst>
          </p:cNvPr>
          <p:cNvSpPr txBox="1">
            <a:spLocks noChangeArrowheads="1"/>
          </p:cNvSpPr>
          <p:nvPr/>
        </p:nvSpPr>
        <p:spPr bwMode="auto">
          <a:xfrm>
            <a:off x="9542463" y="6494463"/>
            <a:ext cx="7953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4F929D81-F419-4600-AC7F-EECED21B3949}" type="slidenum">
              <a:rPr lang="en-GB" altLang="en-US" b="1">
                <a:solidFill>
                  <a:srgbClr val="000000"/>
                </a:solidFill>
              </a:rPr>
              <a:pPr eaLnBrk="1" hangingPunct="1">
                <a:lnSpc>
                  <a:spcPct val="100000"/>
                </a:lnSpc>
                <a:spcBef>
                  <a:spcPts val="538"/>
                </a:spcBef>
                <a:buClrTx/>
                <a:buFontTx/>
                <a:buNone/>
              </a:pPr>
              <a:t>7</a:t>
            </a:fld>
            <a:endParaRPr lang="en-GB" altLang="en-US" b="1">
              <a:solidFill>
                <a:srgbClr val="000000"/>
              </a:solidFill>
            </a:endParaRPr>
          </a:p>
        </p:txBody>
      </p:sp>
      <p:sp>
        <p:nvSpPr>
          <p:cNvPr id="18436" name="Text Box 3">
            <a:extLst>
              <a:ext uri="{FF2B5EF4-FFF2-40B4-BE49-F238E27FC236}">
                <a16:creationId xmlns:a16="http://schemas.microsoft.com/office/drawing/2014/main" id="{66406B3B-C256-6E99-278A-87FDFA1F1061}"/>
              </a:ext>
            </a:extLst>
          </p:cNvPr>
          <p:cNvSpPr txBox="1">
            <a:spLocks noChangeArrowheads="1"/>
          </p:cNvSpPr>
          <p:nvPr/>
        </p:nvSpPr>
        <p:spPr bwMode="auto">
          <a:xfrm>
            <a:off x="3132138" y="6483350"/>
            <a:ext cx="5022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 Meeting</a:t>
            </a:r>
          </a:p>
        </p:txBody>
      </p:sp>
      <p:sp>
        <p:nvSpPr>
          <p:cNvPr id="18437" name="Text Box 5">
            <a:extLst>
              <a:ext uri="{FF2B5EF4-FFF2-40B4-BE49-F238E27FC236}">
                <a16:creationId xmlns:a16="http://schemas.microsoft.com/office/drawing/2014/main" id="{11160CFA-CB3D-98F6-D118-E63DDA1739EF}"/>
              </a:ext>
            </a:extLst>
          </p:cNvPr>
          <p:cNvSpPr txBox="1">
            <a:spLocks noChangeArrowheads="1"/>
          </p:cNvSpPr>
          <p:nvPr/>
        </p:nvSpPr>
        <p:spPr bwMode="auto">
          <a:xfrm>
            <a:off x="2022475" y="6096000"/>
            <a:ext cx="585152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GB" altLang="en-US" b="1">
                <a:solidFill>
                  <a:srgbClr val="000000"/>
                </a:solidFill>
              </a:rPr>
              <a:t>Personal  Induction &amp; Training  Review Spreadsheet</a:t>
            </a:r>
          </a:p>
        </p:txBody>
      </p:sp>
      <p:pic>
        <p:nvPicPr>
          <p:cNvPr id="18438" name="Picture 6">
            <a:extLst>
              <a:ext uri="{FF2B5EF4-FFF2-40B4-BE49-F238E27FC236}">
                <a16:creationId xmlns:a16="http://schemas.microsoft.com/office/drawing/2014/main" id="{72E39419-6CD4-51A3-042D-F15F135BA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685800"/>
            <a:ext cx="9140825" cy="533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11B05C49-AD9B-1867-5866-74DCFB2C8106}"/>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b="1">
                <a:solidFill>
                  <a:srgbClr val="FFFFFF"/>
                </a:solidFill>
              </a:rPr>
              <a:t>      </a:t>
            </a:r>
            <a:r>
              <a:rPr lang="en-GB" altLang="en-US" sz="2000" b="1">
                <a:solidFill>
                  <a:srgbClr val="FFFFFF"/>
                </a:solidFill>
              </a:rPr>
              <a:t>HR New Staff Online E-Induction</a:t>
            </a:r>
          </a:p>
        </p:txBody>
      </p:sp>
      <p:sp>
        <p:nvSpPr>
          <p:cNvPr id="20483" name="Text Box 2">
            <a:extLst>
              <a:ext uri="{FF2B5EF4-FFF2-40B4-BE49-F238E27FC236}">
                <a16:creationId xmlns:a16="http://schemas.microsoft.com/office/drawing/2014/main" id="{41CD546C-4F25-E2CF-1E80-6B093ABF6F8C}"/>
              </a:ext>
            </a:extLst>
          </p:cNvPr>
          <p:cNvSpPr txBox="1">
            <a:spLocks noChangeArrowheads="1"/>
          </p:cNvSpPr>
          <p:nvPr/>
        </p:nvSpPr>
        <p:spPr bwMode="auto">
          <a:xfrm>
            <a:off x="9542463" y="6494463"/>
            <a:ext cx="7953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A1CDAE3A-E8DC-423F-A356-40440686E548}" type="slidenum">
              <a:rPr lang="en-GB" altLang="en-US" b="1">
                <a:solidFill>
                  <a:srgbClr val="000000"/>
                </a:solidFill>
              </a:rPr>
              <a:pPr eaLnBrk="1" hangingPunct="1">
                <a:lnSpc>
                  <a:spcPct val="100000"/>
                </a:lnSpc>
                <a:spcBef>
                  <a:spcPts val="538"/>
                </a:spcBef>
                <a:buClrTx/>
                <a:buFontTx/>
                <a:buNone/>
              </a:pPr>
              <a:t>8</a:t>
            </a:fld>
            <a:endParaRPr lang="en-GB" altLang="en-US" b="1">
              <a:solidFill>
                <a:srgbClr val="000000"/>
              </a:solidFill>
            </a:endParaRPr>
          </a:p>
        </p:txBody>
      </p:sp>
      <p:sp>
        <p:nvSpPr>
          <p:cNvPr id="20484" name="Text Box 3">
            <a:extLst>
              <a:ext uri="{FF2B5EF4-FFF2-40B4-BE49-F238E27FC236}">
                <a16:creationId xmlns:a16="http://schemas.microsoft.com/office/drawing/2014/main" id="{A3653E5F-034A-8F7D-78E1-D85A5B5A7EF9}"/>
              </a:ext>
            </a:extLst>
          </p:cNvPr>
          <p:cNvSpPr txBox="1">
            <a:spLocks noChangeArrowheads="1"/>
          </p:cNvSpPr>
          <p:nvPr/>
        </p:nvSpPr>
        <p:spPr bwMode="auto">
          <a:xfrm>
            <a:off x="3360738" y="6483350"/>
            <a:ext cx="3879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
        <p:nvSpPr>
          <p:cNvPr id="20485" name="Text Box 5">
            <a:extLst>
              <a:ext uri="{FF2B5EF4-FFF2-40B4-BE49-F238E27FC236}">
                <a16:creationId xmlns:a16="http://schemas.microsoft.com/office/drawing/2014/main" id="{C6687C89-94E6-1C30-0D77-21D8A16E0AE7}"/>
              </a:ext>
            </a:extLst>
          </p:cNvPr>
          <p:cNvSpPr txBox="1">
            <a:spLocks noChangeArrowheads="1"/>
          </p:cNvSpPr>
          <p:nvPr/>
        </p:nvSpPr>
        <p:spPr bwMode="auto">
          <a:xfrm>
            <a:off x="2211388" y="5975350"/>
            <a:ext cx="557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GB" altLang="en-US" b="1">
                <a:solidFill>
                  <a:srgbClr val="000000"/>
                </a:solidFill>
              </a:rPr>
              <a:t>Glasgow University New Staff Online E- Induction</a:t>
            </a:r>
          </a:p>
        </p:txBody>
      </p:sp>
      <p:pic>
        <p:nvPicPr>
          <p:cNvPr id="20486" name="Picture 6">
            <a:extLst>
              <a:ext uri="{FF2B5EF4-FFF2-40B4-BE49-F238E27FC236}">
                <a16:creationId xmlns:a16="http://schemas.microsoft.com/office/drawing/2014/main" id="{023A6C5A-D079-FC64-1B92-9BB2AABDD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762000"/>
            <a:ext cx="8001000" cy="5091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908053AF-2C4B-7989-5FED-2F2644ED696B}"/>
              </a:ext>
            </a:extLst>
          </p:cNvPr>
          <p:cNvSpPr txBox="1">
            <a:spLocks noChangeArrowheads="1"/>
          </p:cNvSpPr>
          <p:nvPr/>
        </p:nvSpPr>
        <p:spPr bwMode="auto">
          <a:xfrm>
            <a:off x="4594225" y="0"/>
            <a:ext cx="5311775" cy="609600"/>
          </a:xfrm>
          <a:prstGeom prst="rect">
            <a:avLst/>
          </a:prstGeom>
          <a:solidFill>
            <a:srgbClr val="003C6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a:lnSpc>
                <a:spcPct val="90000"/>
              </a:lnSpc>
              <a:buClrTx/>
              <a:buFontTx/>
              <a:buNone/>
            </a:pPr>
            <a:r>
              <a:rPr lang="en-GB" altLang="en-US" sz="2800" b="1">
                <a:solidFill>
                  <a:srgbClr val="FFFFFF"/>
                </a:solidFill>
              </a:rPr>
              <a:t>       </a:t>
            </a:r>
            <a:r>
              <a:rPr lang="en-GB" altLang="en-US" sz="2000" b="1">
                <a:solidFill>
                  <a:srgbClr val="FFFFFF"/>
                </a:solidFill>
              </a:rPr>
              <a:t>E – Induction Overview &amp; Quiz</a:t>
            </a:r>
          </a:p>
        </p:txBody>
      </p:sp>
      <p:sp>
        <p:nvSpPr>
          <p:cNvPr id="22531" name="Text Box 2">
            <a:extLst>
              <a:ext uri="{FF2B5EF4-FFF2-40B4-BE49-F238E27FC236}">
                <a16:creationId xmlns:a16="http://schemas.microsoft.com/office/drawing/2014/main" id="{429F59AC-EB6C-0B51-9832-13D7EFB1AE27}"/>
              </a:ext>
            </a:extLst>
          </p:cNvPr>
          <p:cNvSpPr txBox="1">
            <a:spLocks noChangeArrowheads="1"/>
          </p:cNvSpPr>
          <p:nvPr/>
        </p:nvSpPr>
        <p:spPr bwMode="auto">
          <a:xfrm>
            <a:off x="9542463" y="6494463"/>
            <a:ext cx="7953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fld id="{6B9C2F95-ED06-4A8B-9353-D1620CB49ED3}" type="slidenum">
              <a:rPr lang="en-GB" altLang="en-US" b="1">
                <a:solidFill>
                  <a:srgbClr val="000000"/>
                </a:solidFill>
              </a:rPr>
              <a:pPr eaLnBrk="1" hangingPunct="1">
                <a:lnSpc>
                  <a:spcPct val="100000"/>
                </a:lnSpc>
                <a:spcBef>
                  <a:spcPts val="538"/>
                </a:spcBef>
                <a:buClrTx/>
                <a:buFontTx/>
                <a:buNone/>
              </a:pPr>
              <a:t>9</a:t>
            </a:fld>
            <a:endParaRPr lang="en-GB" altLang="en-US" b="1">
              <a:solidFill>
                <a:srgbClr val="000000"/>
              </a:solidFill>
            </a:endParaRPr>
          </a:p>
        </p:txBody>
      </p:sp>
      <p:sp>
        <p:nvSpPr>
          <p:cNvPr id="22532" name="Text Box 3">
            <a:extLst>
              <a:ext uri="{FF2B5EF4-FFF2-40B4-BE49-F238E27FC236}">
                <a16:creationId xmlns:a16="http://schemas.microsoft.com/office/drawing/2014/main" id="{EE1873EB-348C-A30B-C4E4-D860CCC7694D}"/>
              </a:ext>
            </a:extLst>
          </p:cNvPr>
          <p:cNvSpPr txBox="1">
            <a:spLocks noChangeArrowheads="1"/>
          </p:cNvSpPr>
          <p:nvPr/>
        </p:nvSpPr>
        <p:spPr bwMode="auto">
          <a:xfrm>
            <a:off x="3360738" y="6483350"/>
            <a:ext cx="387985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spcBef>
                <a:spcPts val="538"/>
              </a:spcBef>
              <a:buClrTx/>
              <a:buFontTx/>
              <a:buNone/>
            </a:pPr>
            <a:r>
              <a:rPr lang="en-GB" altLang="en-US" b="1">
                <a:solidFill>
                  <a:srgbClr val="000000"/>
                </a:solidFill>
              </a:rPr>
              <a:t>Fred Doherty, H&amp;S Induction, GU</a:t>
            </a:r>
          </a:p>
        </p:txBody>
      </p:sp>
      <p:sp>
        <p:nvSpPr>
          <p:cNvPr id="22533" name="Text Box 5">
            <a:extLst>
              <a:ext uri="{FF2B5EF4-FFF2-40B4-BE49-F238E27FC236}">
                <a16:creationId xmlns:a16="http://schemas.microsoft.com/office/drawing/2014/main" id="{B763AD53-0D0B-3843-08E6-BDA9E76E4428}"/>
              </a:ext>
            </a:extLst>
          </p:cNvPr>
          <p:cNvSpPr txBox="1">
            <a:spLocks noChangeArrowheads="1"/>
          </p:cNvSpPr>
          <p:nvPr/>
        </p:nvSpPr>
        <p:spPr bwMode="auto">
          <a:xfrm>
            <a:off x="295275" y="1219200"/>
            <a:ext cx="2740025"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GB" altLang="en-US" b="1">
                <a:solidFill>
                  <a:srgbClr val="000000"/>
                </a:solidFill>
              </a:rPr>
              <a:t>E- Induction Overview -</a:t>
            </a:r>
          </a:p>
          <a:p>
            <a:pPr eaLnBrk="1">
              <a:buClrTx/>
              <a:buFontTx/>
              <a:buNone/>
            </a:pPr>
            <a:r>
              <a:rPr lang="en-GB" altLang="en-US" b="1">
                <a:solidFill>
                  <a:srgbClr val="000000"/>
                </a:solidFill>
              </a:rPr>
              <a:t>Safety &amp; Environmental</a:t>
            </a:r>
          </a:p>
          <a:p>
            <a:pPr eaLnBrk="1">
              <a:buClrTx/>
              <a:buFontTx/>
              <a:buNone/>
            </a:pPr>
            <a:r>
              <a:rPr lang="en-GB" altLang="en-US" b="1">
                <a:solidFill>
                  <a:srgbClr val="000000"/>
                </a:solidFill>
              </a:rPr>
              <a:t>Protection Services, </a:t>
            </a:r>
          </a:p>
          <a:p>
            <a:pPr eaLnBrk="1">
              <a:buClrTx/>
              <a:buFontTx/>
              <a:buNone/>
            </a:pPr>
            <a:r>
              <a:rPr lang="en-GB" altLang="en-US" b="1">
                <a:solidFill>
                  <a:srgbClr val="000000"/>
                </a:solidFill>
              </a:rPr>
              <a:t>Occupational Health &amp; </a:t>
            </a:r>
          </a:p>
          <a:p>
            <a:pPr eaLnBrk="1">
              <a:buClrTx/>
              <a:buFontTx/>
              <a:buNone/>
            </a:pPr>
            <a:r>
              <a:rPr lang="en-GB" altLang="en-US" b="1">
                <a:solidFill>
                  <a:srgbClr val="000000"/>
                </a:solidFill>
              </a:rPr>
              <a:t>Radiation Protection</a:t>
            </a:r>
          </a:p>
        </p:txBody>
      </p:sp>
      <p:pic>
        <p:nvPicPr>
          <p:cNvPr id="22534" name="Picture 6">
            <a:extLst>
              <a:ext uri="{FF2B5EF4-FFF2-40B4-BE49-F238E27FC236}">
                <a16:creationId xmlns:a16="http://schemas.microsoft.com/office/drawing/2014/main" id="{AB51CE65-9B5D-C212-8BCD-58F06A099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788" y="833438"/>
            <a:ext cx="6554787" cy="5414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3797</Words>
  <Application>Microsoft Office PowerPoint</Application>
  <PresentationFormat>Custom</PresentationFormat>
  <Paragraphs>417</Paragraphs>
  <Slides>27</Slides>
  <Notes>27</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&amp; issues and solutions for ATLAS Upgrade Hybrid/Module strip bonding</dc:title>
  <dc:creator>Fred Doherty</dc:creator>
  <cp:lastModifiedBy>Frederick Doherty</cp:lastModifiedBy>
  <cp:revision>430</cp:revision>
  <cp:lastPrinted>2016-04-18T10:08:33Z</cp:lastPrinted>
  <dcterms:created xsi:type="dcterms:W3CDTF">2015-09-28T17:21:17Z</dcterms:created>
  <dcterms:modified xsi:type="dcterms:W3CDTF">2022-10-18T10:57:26Z</dcterms:modified>
</cp:coreProperties>
</file>